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4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431" r:id="rId3"/>
    <p:sldId id="438" r:id="rId4"/>
    <p:sldId id="440" r:id="rId5"/>
    <p:sldId id="425" r:id="rId6"/>
    <p:sldId id="436" r:id="rId7"/>
    <p:sldId id="417" r:id="rId8"/>
    <p:sldId id="419" r:id="rId9"/>
    <p:sldId id="420" r:id="rId10"/>
    <p:sldId id="423" r:id="rId11"/>
    <p:sldId id="437" r:id="rId12"/>
    <p:sldId id="421" r:id="rId13"/>
    <p:sldId id="444" r:id="rId14"/>
    <p:sldId id="399" r:id="rId15"/>
    <p:sldId id="379" r:id="rId16"/>
    <p:sldId id="381" r:id="rId17"/>
    <p:sldId id="442" r:id="rId18"/>
    <p:sldId id="443" r:id="rId19"/>
    <p:sldId id="445" r:id="rId20"/>
    <p:sldId id="446" r:id="rId21"/>
    <p:sldId id="434" r:id="rId22"/>
    <p:sldId id="430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BBA1"/>
    <a:srgbClr val="009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705139796497957"/>
          <c:y val="0"/>
          <c:w val="0.47572216343335688"/>
          <c:h val="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79646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7B-46FD-8305-09E25ADD4186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7B-46FD-8305-09E25ADD4186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7B-46FD-8305-09E25ADD4186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7B-46FD-8305-09E25ADD4186}"/>
              </c:ext>
            </c:extLst>
          </c:dPt>
          <c:dPt>
            <c:idx val="6"/>
            <c:invertIfNegative val="0"/>
            <c:bubble3D val="0"/>
            <c:spPr>
              <a:solidFill>
                <a:srgbClr val="4F81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7B-46FD-8305-09E25ADD41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Лист3!$C$21:$C$27</c:f>
              <c:strCache>
                <c:ptCount val="7"/>
                <c:pt idx="0">
                  <c:v>наркологические диспансеры</c:v>
                </c:pt>
                <c:pt idx="1">
                  <c:v>отделения медицинской профилактики</c:v>
                </c:pt>
                <c:pt idx="2">
                  <c:v>психоневрологические диспансеры</c:v>
                </c:pt>
                <c:pt idx="3">
                  <c:v>кабинеты социально-психологической 
помощи с телефоном доверия</c:v>
                </c:pt>
                <c:pt idx="4">
                  <c:v>Республиканский клинический 
онкологический диспансер</c:v>
                </c:pt>
                <c:pt idx="5">
                  <c:v>Республиканский центр
 по профилактике и борьбе со СПИДом и
инфекционными заболеваниями</c:v>
                </c:pt>
                <c:pt idx="6">
                  <c:v>другие учреждения</c:v>
                </c:pt>
              </c:strCache>
            </c:strRef>
          </c:cat>
          <c:val>
            <c:numRef>
              <c:f>Лист3!$E$21:$E$27</c:f>
              <c:numCache>
                <c:formatCode>0.0%</c:formatCode>
                <c:ptCount val="7"/>
                <c:pt idx="0">
                  <c:v>0.30172413793103448</c:v>
                </c:pt>
                <c:pt idx="1">
                  <c:v>0.20689655172413793</c:v>
                </c:pt>
                <c:pt idx="2">
                  <c:v>0.13793103448275873</c:v>
                </c:pt>
                <c:pt idx="3">
                  <c:v>8.6206896551724171E-2</c:v>
                </c:pt>
                <c:pt idx="4">
                  <c:v>7.7586206896551768E-2</c:v>
                </c:pt>
                <c:pt idx="5">
                  <c:v>6.8965517241379323E-2</c:v>
                </c:pt>
                <c:pt idx="6">
                  <c:v>0.12068965517241383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D7B-46FD-8305-09E25ADD4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200128"/>
        <c:axId val="49214208"/>
      </c:barChart>
      <c:catAx>
        <c:axId val="49200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ru-RU"/>
          </a:p>
        </c:txPr>
        <c:crossAx val="49214208"/>
        <c:crosses val="autoZero"/>
        <c:auto val="1"/>
        <c:lblAlgn val="ctr"/>
        <c:lblOffset val="100"/>
        <c:noMultiLvlLbl val="0"/>
      </c:catAx>
      <c:valAx>
        <c:axId val="49214208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one"/>
        <c:crossAx val="4920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600" b="1" i="0" u="none" strike="noStrike" kern="120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МДМ РТ </a:t>
            </a:r>
          </a:p>
          <a:p>
            <a:pPr algn="ctr" rtl="0">
              <a:defRPr lang="ru-RU" sz="1600" b="1" i="0" u="none" strike="noStrike" kern="120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средний трудовой стаж 8,1 лет</a:t>
            </a:r>
          </a:p>
        </c:rich>
      </c:tx>
      <c:layout>
        <c:manualLayout>
          <c:xMode val="edge"/>
          <c:yMode val="edge"/>
          <c:x val="0.4890379451746648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925035684081861"/>
          <c:y val="0.16296293278841401"/>
          <c:w val="0.46946511838060972"/>
          <c:h val="0.78530280283431186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513024"/>
        <c:axId val="55792768"/>
      </c:barChart>
      <c:catAx>
        <c:axId val="54513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792768"/>
        <c:crosses val="autoZero"/>
        <c:auto val="1"/>
        <c:lblAlgn val="ctr"/>
        <c:lblOffset val="100"/>
        <c:noMultiLvlLbl val="0"/>
      </c:catAx>
      <c:valAx>
        <c:axId val="5579276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545130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21506455988301"/>
          <c:y val="3.963111614939184E-2"/>
          <c:w val="0.46275379168208003"/>
          <c:h val="0.9603688838506081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1F74-447A-B26F-8735714CB4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1F74-447A-B26F-8735714CB47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1F74-447A-B26F-8735714CB47D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1F74-447A-B26F-8735714CB47D}"/>
              </c:ext>
            </c:extLst>
          </c:dPt>
          <c:dLbls>
            <c:dLbl>
              <c:idx val="0"/>
              <c:layout>
                <c:manualLayout>
                  <c:x val="-3.2786885245901641E-2"/>
                  <c:y val="-7.134891586165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74-447A-B26F-8735714CB47D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'[МИНМОЛ_Алия_ИТОГ.xls]Основной лист'!$B$3:$B$6</c:f>
              <c:strCache>
                <c:ptCount val="4"/>
                <c:pt idx="0">
                  <c:v>МБУ "Комплексный центр социального обслуживания "Доверие", г.Казань</c:v>
                </c:pt>
                <c:pt idx="1">
                  <c:v>Психолого-педагогические центры помощи детям и молодежи (города Наб.Челны, Нижнекамск, Альметьевск, Чистополь, Лениногорск)</c:v>
                </c:pt>
                <c:pt idx="2">
                  <c:v>МБУ "Центр экстренной психологической помощи "Молодежный телефон доверия", г.Наб.Челны</c:v>
                </c:pt>
                <c:pt idx="3">
                  <c:v>Подростково-молодежные клубы</c:v>
                </c:pt>
              </c:strCache>
            </c:strRef>
          </c:cat>
          <c:val>
            <c:numRef>
              <c:f>'[МИНМОЛ_Алия_ИТОГ.xls]Основной лист'!$D$3:$D$6</c:f>
              <c:numCache>
                <c:formatCode>0.00%</c:formatCode>
                <c:ptCount val="4"/>
                <c:pt idx="0">
                  <c:v>0.55952380952380953</c:v>
                </c:pt>
                <c:pt idx="1">
                  <c:v>0.23809523809523808</c:v>
                </c:pt>
                <c:pt idx="2">
                  <c:v>0.16666666666666666</c:v>
                </c:pt>
                <c:pt idx="3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74-447A-B26F-8735714CB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1370368"/>
        <c:axId val="151372160"/>
      </c:barChart>
      <c:catAx>
        <c:axId val="1513703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1372160"/>
        <c:crosses val="autoZero"/>
        <c:auto val="1"/>
        <c:lblAlgn val="ctr"/>
        <c:lblOffset val="100"/>
        <c:noMultiLvlLbl val="0"/>
      </c:catAx>
      <c:valAx>
        <c:axId val="151372160"/>
        <c:scaling>
          <c:orientation val="minMax"/>
        </c:scaling>
        <c:delete val="1"/>
        <c:axPos val="t"/>
        <c:numFmt formatCode="0.00%" sourceLinked="1"/>
        <c:majorTickMark val="out"/>
        <c:minorTickMark val="none"/>
        <c:tickLblPos val="nextTo"/>
        <c:crossAx val="151370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446833634990128"/>
          <c:y val="8.7301587301587297E-2"/>
          <c:w val="0.54671699436391674"/>
          <c:h val="0.8809523809523809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D2-4423-9048-C46C8B0618CD}"/>
              </c:ext>
            </c:extLst>
          </c:dPt>
          <c:dPt>
            <c:idx val="1"/>
            <c:invertIfNegative val="0"/>
            <c:bubble3D val="0"/>
            <c:spPr>
              <a:solidFill>
                <a:srgbClr val="DB91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D2-4423-9048-C46C8B0618CD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D2-4423-9048-C46C8B0618C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9D2-4423-9048-C46C8B0618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Лист1!$A$1:$A$4</c:f>
              <c:strCache>
                <c:ptCount val="4"/>
                <c:pt idx="0">
                  <c:v>Прочие организации</c:v>
                </c:pt>
                <c:pt idx="1">
                  <c:v>Дошкольные образовательные организации</c:v>
                </c:pt>
                <c:pt idx="2">
                  <c:v>Организации СПО</c:v>
                </c:pt>
                <c:pt idx="3">
                  <c:v>Общеобразовательные организации</c:v>
                </c:pt>
              </c:strCache>
            </c:strRef>
          </c:cat>
          <c:val>
            <c:numRef>
              <c:f>Лист1!$B$1:$B$4</c:f>
              <c:numCache>
                <c:formatCode>0.0%</c:formatCode>
                <c:ptCount val="4"/>
                <c:pt idx="0">
                  <c:v>4.4999999999999998E-2</c:v>
                </c:pt>
                <c:pt idx="1">
                  <c:v>0.19800000000000001</c:v>
                </c:pt>
                <c:pt idx="2">
                  <c:v>6.3E-2</c:v>
                </c:pt>
                <c:pt idx="3">
                  <c:v>0.69299999999999995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9D2-4423-9048-C46C8B061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52042735"/>
        <c:axId val="952037327"/>
      </c:barChart>
      <c:catAx>
        <c:axId val="9520427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52037327"/>
        <c:crosses val="autoZero"/>
        <c:auto val="1"/>
        <c:lblAlgn val="ctr"/>
        <c:lblOffset val="100"/>
        <c:noMultiLvlLbl val="0"/>
      </c:catAx>
      <c:valAx>
        <c:axId val="952037327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952042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1448840769903759"/>
          <c:y val="6.3401360544217675E-2"/>
          <c:w val="0.45773381452318462"/>
          <c:h val="0.87673469387755087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F79646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9940-429A-B02A-0E91A78C00B5}"/>
              </c:ext>
            </c:extLst>
          </c:dPt>
          <c:dPt>
            <c:idx val="2"/>
            <c:invertIfNegative val="0"/>
            <c:bubble3D val="0"/>
            <c:spPr>
              <a:solidFill>
                <a:srgbClr val="F79646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9940-429A-B02A-0E91A78C00B5}"/>
              </c:ext>
            </c:extLst>
          </c:dPt>
          <c:dPt>
            <c:idx val="3"/>
            <c:invertIfNegative val="0"/>
            <c:bubble3D val="0"/>
            <c:spPr>
              <a:solidFill>
                <a:srgbClr val="F79646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9940-429A-B02A-0E91A78C00B5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9940-429A-B02A-0E91A78C00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'по организациям'!$A$16:$A$20</c:f>
              <c:strCache>
                <c:ptCount val="5"/>
                <c:pt idx="0">
                  <c:v>другие учреждения</c:v>
                </c:pt>
                <c:pt idx="1">
                  <c:v>социальные приюты для детей и подростков</c:v>
                </c:pt>
                <c:pt idx="2">
                  <c:v> реабилитационные центры для детей и подростков с ОВЗ</c:v>
                </c:pt>
                <c:pt idx="3">
                  <c:v>дома-интернаты для престарелых и инвалидов </c:v>
                </c:pt>
                <c:pt idx="4">
                  <c:v>комплексные центры социального обслуживания населения</c:v>
                </c:pt>
              </c:strCache>
            </c:strRef>
          </c:cat>
          <c:val>
            <c:numRef>
              <c:f>'по организациям'!$C$16:$C$20</c:f>
              <c:numCache>
                <c:formatCode>0.0%</c:formatCode>
                <c:ptCount val="5"/>
                <c:pt idx="0">
                  <c:v>0.10638297872340426</c:v>
                </c:pt>
                <c:pt idx="1">
                  <c:v>9.0425531914893623E-2</c:v>
                </c:pt>
                <c:pt idx="2">
                  <c:v>0.10106382978723404</c:v>
                </c:pt>
                <c:pt idx="3">
                  <c:v>0.10106382978723404</c:v>
                </c:pt>
                <c:pt idx="4">
                  <c:v>0.60106382978723405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40-429A-B02A-0E91A78C00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0972800"/>
        <c:axId val="160977280"/>
      </c:barChart>
      <c:catAx>
        <c:axId val="1609728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977280"/>
        <c:crosses val="autoZero"/>
        <c:auto val="1"/>
        <c:lblAlgn val="ctr"/>
        <c:lblOffset val="100"/>
        <c:noMultiLvlLbl val="0"/>
      </c:catAx>
      <c:valAx>
        <c:axId val="160977280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1609728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4687-4F1C-AA15-70CF26BFB1F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4687-4F1C-AA15-70CF26BFB1F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4687-4F1C-AA15-70CF26BFB1F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4687-4F1C-AA15-70CF26BFB1F5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4687-4F1C-AA15-70CF26BFB1F5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B-4687-4F1C-AA15-70CF26BFB1F5}"/>
              </c:ext>
            </c:extLst>
          </c:dPt>
          <c:dLbls>
            <c:dLbl>
              <c:idx val="3"/>
              <c:layout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>
                        <a:solidFill>
                          <a:sysClr val="windowText" lastClr="000000"/>
                        </a:solidFill>
                      </a:rPr>
                      <a:t>0,4%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687-4F1C-AA15-70CF26BFB1F5}"/>
                </c:ext>
              </c:extLst>
            </c:dLbl>
            <c:dLbl>
              <c:idx val="4"/>
              <c:layout>
                <c:manualLayout>
                  <c:x val="-1.038034985511223E-2"/>
                  <c:y val="6.0836501901140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687-4F1C-AA15-70CF26BFB1F5}"/>
                </c:ext>
              </c:extLst>
            </c:dLbl>
            <c:dLbl>
              <c:idx val="5"/>
              <c:layout>
                <c:manualLayout>
                  <c:x val="-5.3067932982365645E-3"/>
                  <c:y val="-1.0139416983523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4687-4F1C-AA15-70CF26BFB1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Лист1!$A$1:$A$6</c:f>
              <c:strCache>
                <c:ptCount val="6"/>
                <c:pt idx="0">
                  <c:v>Специалист в области технических наук</c:v>
                </c:pt>
                <c:pt idx="1">
                  <c:v>Специалист в области естественных наук</c:v>
                </c:pt>
                <c:pt idx="2">
                  <c:v>Специалист в области социальных наук</c:v>
                </c:pt>
                <c:pt idx="3">
                  <c:v>Клинический психолог</c:v>
                </c:pt>
                <c:pt idx="4">
                  <c:v>Педагог- психолог</c:v>
                </c:pt>
                <c:pt idx="5">
                  <c:v>Психолог</c:v>
                </c:pt>
              </c:strCache>
            </c:strRef>
          </c:cat>
          <c:val>
            <c:numRef>
              <c:f>Лист1!$C$1:$C$6</c:f>
              <c:numCache>
                <c:formatCode>0.0%</c:formatCode>
                <c:ptCount val="6"/>
                <c:pt idx="0">
                  <c:v>1.8309859154929577E-2</c:v>
                </c:pt>
                <c:pt idx="1">
                  <c:v>1.1267605633802818E-2</c:v>
                </c:pt>
                <c:pt idx="2">
                  <c:v>0.19436619718309858</c:v>
                </c:pt>
                <c:pt idx="3">
                  <c:v>4.2253521126760559E-3</c:v>
                </c:pt>
                <c:pt idx="4">
                  <c:v>0.40985915492957747</c:v>
                </c:pt>
                <c:pt idx="5">
                  <c:v>0.36197183098591551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687-4F1C-AA15-70CF26BFB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383808"/>
        <c:axId val="149393792"/>
      </c:barChart>
      <c:catAx>
        <c:axId val="149383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149393792"/>
        <c:crosses val="autoZero"/>
        <c:auto val="1"/>
        <c:lblAlgn val="ctr"/>
        <c:lblOffset val="100"/>
        <c:noMultiLvlLbl val="0"/>
      </c:catAx>
      <c:valAx>
        <c:axId val="149393792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1493838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946457696611991"/>
          <c:y val="0"/>
          <c:w val="0.46249208332706038"/>
          <c:h val="0.9490740740740745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02-4B74-AC85-02661028AFA1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02-4B74-AC85-02661028AFA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02-4B74-AC85-02661028AFA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02-4B74-AC85-02661028AFA1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502-4B74-AC85-02661028AFA1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502-4B74-AC85-02661028AFA1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502-4B74-AC85-02661028AFA1}"/>
              </c:ext>
            </c:extLst>
          </c:dPt>
          <c:dLbls>
            <c:dLbl>
              <c:idx val="0"/>
              <c:layout>
                <c:manualLayout>
                  <c:x val="-2.0395156150414276E-2"/>
                  <c:y val="-7.870370370370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502-4B74-AC85-02661028AF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'[МинЗдрав профили образования (2).xlsx]Лист1'!$A$21:$A$27</c:f>
              <c:strCache>
                <c:ptCount val="7"/>
                <c:pt idx="0">
                  <c:v>специальность "Психолог"</c:v>
                </c:pt>
                <c:pt idx="1">
                  <c:v>специальность "Клинический психолог"</c:v>
                </c:pt>
                <c:pt idx="2">
                  <c:v>специальность"Педагогика и психология"</c:v>
                </c:pt>
                <c:pt idx="3">
                  <c:v>специалист в области медицинских наук</c:v>
                </c:pt>
                <c:pt idx="4">
                  <c:v>специалист в области естественных наук</c:v>
                </c:pt>
                <c:pt idx="5">
                  <c:v>специалист в области технических наук</c:v>
                </c:pt>
                <c:pt idx="6">
                  <c:v>специалист в области гуманитарных наук</c:v>
                </c:pt>
              </c:strCache>
            </c:strRef>
          </c:cat>
          <c:val>
            <c:numRef>
              <c:f>'[МинЗдрав профили образования (2).xlsx]Лист1'!$C$21:$C$27</c:f>
              <c:numCache>
                <c:formatCode>0.0%</c:formatCode>
                <c:ptCount val="7"/>
                <c:pt idx="0">
                  <c:v>0.42857142857142855</c:v>
                </c:pt>
                <c:pt idx="1">
                  <c:v>0.16071428571428578</c:v>
                </c:pt>
                <c:pt idx="2">
                  <c:v>8.9285714285714232E-2</c:v>
                </c:pt>
                <c:pt idx="3">
                  <c:v>9.8214285714285726E-2</c:v>
                </c:pt>
                <c:pt idx="4">
                  <c:v>5.3571428571428555E-2</c:v>
                </c:pt>
                <c:pt idx="5">
                  <c:v>3.5714285714285712E-2</c:v>
                </c:pt>
                <c:pt idx="6">
                  <c:v>0.13392857142857137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502-4B74-AC85-02661028A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403520"/>
        <c:axId val="83405056"/>
      </c:barChart>
      <c:catAx>
        <c:axId val="834035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3405056"/>
        <c:crosses val="autoZero"/>
        <c:auto val="1"/>
        <c:lblAlgn val="ctr"/>
        <c:lblOffset val="100"/>
        <c:noMultiLvlLbl val="0"/>
      </c:catAx>
      <c:valAx>
        <c:axId val="83405056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one"/>
        <c:crossAx val="8340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1926-4072-8DFC-0EF3F450CBA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1926-4072-8DFC-0EF3F450CBAD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1926-4072-8DFC-0EF3F450CBA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1926-4072-8DFC-0EF3F450CBAD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1926-4072-8DFC-0EF3F450CB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'[Баз образование минтруд.xlsx]Лист1'!$A$2:$A$6</c:f>
              <c:strCache>
                <c:ptCount val="5"/>
                <c:pt idx="0">
                  <c:v>Специалист в области естественных наук </c:v>
                </c:pt>
                <c:pt idx="1">
                  <c:v>Другие области психологии (клиническая, специальная и пр)</c:v>
                </c:pt>
                <c:pt idx="2">
                  <c:v>Специалист в области социальных наук </c:v>
                </c:pt>
                <c:pt idx="3">
                  <c:v>Педагог-психолог</c:v>
                </c:pt>
                <c:pt idx="4">
                  <c:v>Психология</c:v>
                </c:pt>
              </c:strCache>
            </c:strRef>
          </c:cat>
          <c:val>
            <c:numRef>
              <c:f>'[Баз образование минтруд.xlsx]Лист1'!$B$2:$B$6</c:f>
              <c:numCache>
                <c:formatCode>0.0%</c:formatCode>
                <c:ptCount val="5"/>
                <c:pt idx="0">
                  <c:v>5.0000000000000001E-3</c:v>
                </c:pt>
                <c:pt idx="1">
                  <c:v>4.2000000000000003E-2</c:v>
                </c:pt>
                <c:pt idx="2">
                  <c:v>0.152</c:v>
                </c:pt>
                <c:pt idx="3">
                  <c:v>0.36299999999999999</c:v>
                </c:pt>
                <c:pt idx="4">
                  <c:v>0.436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26-4072-8DFC-0EF3F450C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333248"/>
        <c:axId val="167335040"/>
      </c:barChart>
      <c:catAx>
        <c:axId val="167333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167335040"/>
        <c:crosses val="autoZero"/>
        <c:auto val="1"/>
        <c:lblAlgn val="ctr"/>
        <c:lblOffset val="100"/>
        <c:noMultiLvlLbl val="0"/>
      </c:catAx>
      <c:valAx>
        <c:axId val="167335040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1673332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897678330749196"/>
          <c:y val="2.4132730015082957E-2"/>
          <c:w val="0.46270918837847974"/>
          <c:h val="0.95173453996983404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F718-4162-85F7-5A8AFBF082A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F718-4162-85F7-5A8AFBF082A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F718-4162-85F7-5A8AFBF082A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F718-4162-85F7-5A8AFBF082A1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F718-4162-85F7-5A8AFBF082A1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'профиль базового обр-я'!$B$21:$B$25</c:f>
              <c:strCache>
                <c:ptCount val="5"/>
                <c:pt idx="0">
                  <c:v>Специалист в области технических наук</c:v>
                </c:pt>
                <c:pt idx="1">
                  <c:v>Специалист в области естественных наук</c:v>
                </c:pt>
                <c:pt idx="2">
                  <c:v>Специалист в области социальных наук</c:v>
                </c:pt>
                <c:pt idx="3">
                  <c:v>Педагог-психолог</c:v>
                </c:pt>
                <c:pt idx="4">
                  <c:v>Психолог по направлению "Психология"</c:v>
                </c:pt>
              </c:strCache>
            </c:strRef>
          </c:cat>
          <c:val>
            <c:numRef>
              <c:f>'профиль базового обр-я'!$D$21:$D$25</c:f>
              <c:numCache>
                <c:formatCode>0.0%</c:formatCode>
                <c:ptCount val="5"/>
                <c:pt idx="0">
                  <c:v>2.3E-2</c:v>
                </c:pt>
                <c:pt idx="1">
                  <c:v>4.7619047619047616E-2</c:v>
                </c:pt>
                <c:pt idx="2">
                  <c:v>0.15476190476190477</c:v>
                </c:pt>
                <c:pt idx="3">
                  <c:v>0.17857142857142858</c:v>
                </c:pt>
                <c:pt idx="4">
                  <c:v>0.59523809523809523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718-4162-85F7-5A8AFBF08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895296"/>
        <c:axId val="155896832"/>
      </c:barChart>
      <c:catAx>
        <c:axId val="155895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5896832"/>
        <c:crosses val="autoZero"/>
        <c:auto val="1"/>
        <c:lblAlgn val="ctr"/>
        <c:lblOffset val="100"/>
        <c:noMultiLvlLbl val="0"/>
      </c:catAx>
      <c:valAx>
        <c:axId val="155896832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1558952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2098-4D34-44FD-8009-D76B1332B484}" type="doc">
      <dgm:prSet loTypeId="urn:microsoft.com/office/officeart/2005/8/layout/arrow5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6414A06-92E1-495A-839D-05E42F5FEF83}">
      <dgm:prSet phldrT="[Текст]"/>
      <dgm:spPr/>
      <dgm:t>
        <a:bodyPr/>
        <a:lstStyle/>
        <a:p>
          <a:r>
            <a:rPr lang="ru-RU" dirty="0" smtClean="0"/>
            <a:t>Адресат психологической помощи - население</a:t>
          </a:r>
          <a:endParaRPr lang="ru-RU" dirty="0"/>
        </a:p>
      </dgm:t>
    </dgm:pt>
    <dgm:pt modelId="{EA5934A9-526A-4E4C-B7C0-111B7E4C69DA}" type="parTrans" cxnId="{90F99F46-1D31-46FB-810E-1E50E249149B}">
      <dgm:prSet/>
      <dgm:spPr/>
      <dgm:t>
        <a:bodyPr/>
        <a:lstStyle/>
        <a:p>
          <a:endParaRPr lang="ru-RU"/>
        </a:p>
      </dgm:t>
    </dgm:pt>
    <dgm:pt modelId="{70D25D12-DB92-425A-85DE-C2AD15E61802}" type="sibTrans" cxnId="{90F99F46-1D31-46FB-810E-1E50E249149B}">
      <dgm:prSet/>
      <dgm:spPr/>
      <dgm:t>
        <a:bodyPr/>
        <a:lstStyle/>
        <a:p>
          <a:endParaRPr lang="ru-RU"/>
        </a:p>
      </dgm:t>
    </dgm:pt>
    <dgm:pt modelId="{6CB1A206-0D75-4533-8C2F-C5BB9FFF47A6}">
      <dgm:prSet phldrT="[Текст]"/>
      <dgm:spPr/>
      <dgm:t>
        <a:bodyPr/>
        <a:lstStyle/>
        <a:p>
          <a:r>
            <a:rPr lang="ru-RU" dirty="0" smtClean="0"/>
            <a:t>Психологическая помощь и психологическая деятельность</a:t>
          </a:r>
          <a:endParaRPr lang="ru-RU" dirty="0"/>
        </a:p>
      </dgm:t>
    </dgm:pt>
    <dgm:pt modelId="{BF400051-2D04-4C85-B9B5-5E1289D94FF7}" type="parTrans" cxnId="{49ADBFF4-611C-436E-B2AD-417A0B446BF6}">
      <dgm:prSet/>
      <dgm:spPr/>
      <dgm:t>
        <a:bodyPr/>
        <a:lstStyle/>
        <a:p>
          <a:endParaRPr lang="ru-RU"/>
        </a:p>
      </dgm:t>
    </dgm:pt>
    <dgm:pt modelId="{90F676F8-F1BB-4B25-937E-AF31925C68A7}" type="sibTrans" cxnId="{49ADBFF4-611C-436E-B2AD-417A0B446BF6}">
      <dgm:prSet/>
      <dgm:spPr/>
      <dgm:t>
        <a:bodyPr/>
        <a:lstStyle/>
        <a:p>
          <a:endParaRPr lang="ru-RU"/>
        </a:p>
      </dgm:t>
    </dgm:pt>
    <dgm:pt modelId="{159F3F61-3BC2-45C3-8E59-926D929C6495}" type="pres">
      <dgm:prSet presAssocID="{AA692098-4D34-44FD-8009-D76B1332B4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057BED-A0B4-40F2-BCED-F6BA12DB9271}" type="pres">
      <dgm:prSet presAssocID="{E6414A06-92E1-495A-839D-05E42F5FEF83}" presName="arrow" presStyleLbl="node1" presStyleIdx="0" presStyleCnt="2" custScaleY="100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6D49D-E087-4F3D-B266-258C5B8EFEBD}" type="pres">
      <dgm:prSet presAssocID="{6CB1A206-0D75-4533-8C2F-C5BB9FFF47A6}" presName="arrow" presStyleLbl="node1" presStyleIdx="1" presStyleCnt="2" custScaleY="100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866148-A56F-4A50-848E-C1D1A4B1E45D}" type="presOf" srcId="{AA692098-4D34-44FD-8009-D76B1332B484}" destId="{159F3F61-3BC2-45C3-8E59-926D929C6495}" srcOrd="0" destOrd="0" presId="urn:microsoft.com/office/officeart/2005/8/layout/arrow5"/>
    <dgm:cxn modelId="{82518F47-D580-4EF4-88F0-473B30CBB2BC}" type="presOf" srcId="{6CB1A206-0D75-4533-8C2F-C5BB9FFF47A6}" destId="{8AD6D49D-E087-4F3D-B266-258C5B8EFEBD}" srcOrd="0" destOrd="0" presId="urn:microsoft.com/office/officeart/2005/8/layout/arrow5"/>
    <dgm:cxn modelId="{90F99F46-1D31-46FB-810E-1E50E249149B}" srcId="{AA692098-4D34-44FD-8009-D76B1332B484}" destId="{E6414A06-92E1-495A-839D-05E42F5FEF83}" srcOrd="0" destOrd="0" parTransId="{EA5934A9-526A-4E4C-B7C0-111B7E4C69DA}" sibTransId="{70D25D12-DB92-425A-85DE-C2AD15E61802}"/>
    <dgm:cxn modelId="{87EEC934-E9B4-4ECE-902C-8B0B6354B768}" type="presOf" srcId="{E6414A06-92E1-495A-839D-05E42F5FEF83}" destId="{47057BED-A0B4-40F2-BCED-F6BA12DB9271}" srcOrd="0" destOrd="0" presId="urn:microsoft.com/office/officeart/2005/8/layout/arrow5"/>
    <dgm:cxn modelId="{49ADBFF4-611C-436E-B2AD-417A0B446BF6}" srcId="{AA692098-4D34-44FD-8009-D76B1332B484}" destId="{6CB1A206-0D75-4533-8C2F-C5BB9FFF47A6}" srcOrd="1" destOrd="0" parTransId="{BF400051-2D04-4C85-B9B5-5E1289D94FF7}" sibTransId="{90F676F8-F1BB-4B25-937E-AF31925C68A7}"/>
    <dgm:cxn modelId="{7704883F-3D72-4E75-83A6-BD4BA6B2BA62}" type="presParOf" srcId="{159F3F61-3BC2-45C3-8E59-926D929C6495}" destId="{47057BED-A0B4-40F2-BCED-F6BA12DB9271}" srcOrd="0" destOrd="0" presId="urn:microsoft.com/office/officeart/2005/8/layout/arrow5"/>
    <dgm:cxn modelId="{4AB59A75-86EF-48E5-9B1E-E15494FB5706}" type="presParOf" srcId="{159F3F61-3BC2-45C3-8E59-926D929C6495}" destId="{8AD6D49D-E087-4F3D-B266-258C5B8EFEB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0125B-96BA-4E95-9618-BDD036B81F08}" type="doc">
      <dgm:prSet loTypeId="urn:microsoft.com/office/officeart/2008/layout/AlternatingHexagons" loCatId="list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FC6F28C-E94E-4985-A16F-6A86D74CC81C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002060"/>
              </a:solidFill>
            </a:rPr>
            <a:t>Наркомания</a:t>
          </a:r>
          <a:endParaRPr lang="ru-RU" sz="1400" b="0" dirty="0">
            <a:solidFill>
              <a:srgbClr val="002060"/>
            </a:solidFill>
          </a:endParaRPr>
        </a:p>
      </dgm:t>
    </dgm:pt>
    <dgm:pt modelId="{50FA3CD4-C689-41DD-90BC-D9DD0F7FA6F2}" type="parTrans" cxnId="{A60772FB-6040-4B61-9CE3-0267905A3335}">
      <dgm:prSet/>
      <dgm:spPr/>
      <dgm:t>
        <a:bodyPr/>
        <a:lstStyle/>
        <a:p>
          <a:endParaRPr lang="ru-RU"/>
        </a:p>
      </dgm:t>
    </dgm:pt>
    <dgm:pt modelId="{A26E70FB-4C86-4EFB-B2B4-BB86500CEAEA}" type="sibTrans" cxnId="{A60772FB-6040-4B61-9CE3-0267905A333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>
              <a:solidFill>
                <a:srgbClr val="002060"/>
              </a:solidFill>
            </a:rPr>
            <a:t>Алкоголи-</a:t>
          </a:r>
          <a:r>
            <a:rPr lang="ru-RU" sz="1400" b="0" dirty="0" err="1" smtClean="0">
              <a:solidFill>
                <a:srgbClr val="002060"/>
              </a:solidFill>
            </a:rPr>
            <a:t>зация</a:t>
          </a:r>
          <a:endParaRPr lang="ru-RU" sz="1400" b="0" dirty="0" smtClean="0">
            <a:solidFill>
              <a:srgbClr val="002060"/>
            </a:solidFill>
          </a:endParaRPr>
        </a:p>
        <a:p>
          <a:pPr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dirty="0">
            <a:solidFill>
              <a:srgbClr val="002060"/>
            </a:solidFill>
          </a:endParaRPr>
        </a:p>
      </dgm:t>
    </dgm:pt>
    <dgm:pt modelId="{E6558ED2-4283-48F0-AF84-6BF896E36519}">
      <dgm:prSet phldrT="[Текст]" custT="1"/>
      <dgm:spPr/>
      <dgm:t>
        <a:bodyPr/>
        <a:lstStyle/>
        <a:p>
          <a:endParaRPr lang="ru-RU" sz="1400" b="0" dirty="0">
            <a:solidFill>
              <a:srgbClr val="002060"/>
            </a:solidFill>
          </a:endParaRPr>
        </a:p>
      </dgm:t>
    </dgm:pt>
    <dgm:pt modelId="{0B59854D-5A10-455B-9EAB-EFC0ED465B64}" type="parTrans" cxnId="{161C810A-A6C8-4919-8AAC-7707B1571D05}">
      <dgm:prSet/>
      <dgm:spPr/>
      <dgm:t>
        <a:bodyPr/>
        <a:lstStyle/>
        <a:p>
          <a:endParaRPr lang="ru-RU"/>
        </a:p>
      </dgm:t>
    </dgm:pt>
    <dgm:pt modelId="{51CD6866-E083-49C4-B8AC-25A32EE9BF5E}" type="sibTrans" cxnId="{161C810A-A6C8-4919-8AAC-7707B1571D05}">
      <dgm:prSet/>
      <dgm:spPr/>
      <dgm:t>
        <a:bodyPr/>
        <a:lstStyle/>
        <a:p>
          <a:endParaRPr lang="ru-RU"/>
        </a:p>
      </dgm:t>
    </dgm:pt>
    <dgm:pt modelId="{C8CCFB53-B16F-4D71-A67E-4BE848744100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002060"/>
              </a:solidFill>
            </a:rPr>
            <a:t>Суициды</a:t>
          </a:r>
          <a:endParaRPr lang="ru-RU" sz="1400" b="0" dirty="0">
            <a:solidFill>
              <a:srgbClr val="002060"/>
            </a:solidFill>
          </a:endParaRPr>
        </a:p>
      </dgm:t>
    </dgm:pt>
    <dgm:pt modelId="{FBF284B5-ED84-44DB-8F16-38AECA7CE508}" type="parTrans" cxnId="{E9141182-334B-4D11-9EE1-55FF2EA6EEF4}">
      <dgm:prSet/>
      <dgm:spPr/>
      <dgm:t>
        <a:bodyPr/>
        <a:lstStyle/>
        <a:p>
          <a:endParaRPr lang="ru-RU"/>
        </a:p>
      </dgm:t>
    </dgm:pt>
    <dgm:pt modelId="{DE3C86E2-2C33-4453-BAC2-0C29E1391E2B}" type="sibTrans" cxnId="{E9141182-334B-4D11-9EE1-55FF2EA6EEF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err="1" smtClean="0">
              <a:solidFill>
                <a:srgbClr val="002060"/>
              </a:solidFill>
            </a:rPr>
            <a:t>Ауто</a:t>
          </a:r>
          <a:r>
            <a:rPr lang="ru-RU" sz="1400" b="0" dirty="0" smtClean="0">
              <a:solidFill>
                <a:srgbClr val="002060"/>
              </a:solidFill>
            </a:rPr>
            <a:t>-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>
              <a:solidFill>
                <a:srgbClr val="002060"/>
              </a:solidFill>
            </a:rPr>
            <a:t>агрессивное поведение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0" dirty="0">
            <a:solidFill>
              <a:srgbClr val="002060"/>
            </a:solidFill>
          </a:endParaRPr>
        </a:p>
      </dgm:t>
    </dgm:pt>
    <dgm:pt modelId="{865CAD6F-A8C7-4823-98AA-FBB9C97471CD}">
      <dgm:prSet phldrT="[Текст]" custT="1"/>
      <dgm:spPr/>
      <dgm:t>
        <a:bodyPr/>
        <a:lstStyle/>
        <a:p>
          <a:endParaRPr lang="ru-RU" sz="1400" b="0" dirty="0">
            <a:solidFill>
              <a:srgbClr val="002060"/>
            </a:solidFill>
          </a:endParaRPr>
        </a:p>
      </dgm:t>
    </dgm:pt>
    <dgm:pt modelId="{F58F91CB-C881-454F-9E69-8F2911386827}" type="parTrans" cxnId="{C42565EC-FDA1-4F21-AC22-F16C35A65C28}">
      <dgm:prSet/>
      <dgm:spPr/>
      <dgm:t>
        <a:bodyPr/>
        <a:lstStyle/>
        <a:p>
          <a:endParaRPr lang="ru-RU"/>
        </a:p>
      </dgm:t>
    </dgm:pt>
    <dgm:pt modelId="{D83E9059-02AC-4B67-B2F2-65E358166A62}" type="sibTrans" cxnId="{C42565EC-FDA1-4F21-AC22-F16C35A65C28}">
      <dgm:prSet/>
      <dgm:spPr/>
      <dgm:t>
        <a:bodyPr/>
        <a:lstStyle/>
        <a:p>
          <a:endParaRPr lang="ru-RU"/>
        </a:p>
      </dgm:t>
    </dgm:pt>
    <dgm:pt modelId="{CA2CACB0-E6EB-4DD3-BDBC-618AD2BE68BC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002060"/>
              </a:solidFill>
            </a:rPr>
            <a:t>Жестокое обращение и насилие</a:t>
          </a:r>
          <a:endParaRPr lang="ru-RU" sz="1400" b="0" dirty="0">
            <a:solidFill>
              <a:srgbClr val="002060"/>
            </a:solidFill>
          </a:endParaRPr>
        </a:p>
      </dgm:t>
    </dgm:pt>
    <dgm:pt modelId="{033561B7-24C2-4A17-ABDB-F255E9C7AE30}" type="parTrans" cxnId="{7D7F3D06-83A5-4921-BCB3-BEF88A84D488}">
      <dgm:prSet/>
      <dgm:spPr/>
      <dgm:t>
        <a:bodyPr/>
        <a:lstStyle/>
        <a:p>
          <a:endParaRPr lang="ru-RU"/>
        </a:p>
      </dgm:t>
    </dgm:pt>
    <dgm:pt modelId="{0498DAF8-7AA5-456C-845E-CAF63612E201}" type="sibTrans" cxnId="{7D7F3D06-83A5-4921-BCB3-BEF88A84D488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>
              <a:solidFill>
                <a:srgbClr val="002060"/>
              </a:solidFill>
            </a:rPr>
            <a:t>Агрессивное поведение</a:t>
          </a:r>
        </a:p>
        <a:p>
          <a:pPr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44A8E69-099B-435C-AA23-C42EA47ADA21}">
      <dgm:prSet phldrT="[Текст]" custT="1"/>
      <dgm:spPr/>
      <dgm:t>
        <a:bodyPr/>
        <a:lstStyle/>
        <a:p>
          <a:endParaRPr lang="ru-RU" sz="1000" b="1" dirty="0">
            <a:solidFill>
              <a:srgbClr val="002060"/>
            </a:solidFill>
          </a:endParaRPr>
        </a:p>
      </dgm:t>
    </dgm:pt>
    <dgm:pt modelId="{A3A09662-5196-41D6-9844-ED710C69A919}" type="parTrans" cxnId="{06ABB3BE-3DE3-46BB-B0CE-2F9B7BD4624B}">
      <dgm:prSet/>
      <dgm:spPr/>
      <dgm:t>
        <a:bodyPr/>
        <a:lstStyle/>
        <a:p>
          <a:endParaRPr lang="ru-RU"/>
        </a:p>
      </dgm:t>
    </dgm:pt>
    <dgm:pt modelId="{CEB3C5AD-F76F-4355-AC2B-A51F00B48011}" type="sibTrans" cxnId="{06ABB3BE-3DE3-46BB-B0CE-2F9B7BD4624B}">
      <dgm:prSet/>
      <dgm:spPr/>
      <dgm:t>
        <a:bodyPr/>
        <a:lstStyle/>
        <a:p>
          <a:endParaRPr lang="ru-RU"/>
        </a:p>
      </dgm:t>
    </dgm:pt>
    <dgm:pt modelId="{7C6AB91B-9A52-425F-9F5F-1A379B900824}" type="pres">
      <dgm:prSet presAssocID="{ACA0125B-96BA-4E95-9618-BDD036B81F0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72E6E4D-124D-4F89-837B-3CA449694193}" type="pres">
      <dgm:prSet presAssocID="{DFC6F28C-E94E-4985-A16F-6A86D74CC81C}" presName="composite" presStyleCnt="0"/>
      <dgm:spPr/>
      <dgm:t>
        <a:bodyPr/>
        <a:lstStyle/>
        <a:p>
          <a:endParaRPr lang="ru-RU"/>
        </a:p>
      </dgm:t>
    </dgm:pt>
    <dgm:pt modelId="{9C79693D-A449-4F02-BD06-77C3EF3B6665}" type="pres">
      <dgm:prSet presAssocID="{DFC6F28C-E94E-4985-A16F-6A86D74CC81C}" presName="Parent1" presStyleLbl="node1" presStyleIdx="0" presStyleCnt="6" custScaleX="128409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2DB0B-D213-48DD-A711-89CAE8E5EC17}" type="pres">
      <dgm:prSet presAssocID="{DFC6F28C-E94E-4985-A16F-6A86D74CC81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52D42-AA1D-42E2-8A7B-66A854A1EE9B}" type="pres">
      <dgm:prSet presAssocID="{DFC6F28C-E94E-4985-A16F-6A86D74CC81C}" presName="BalanceSpacing" presStyleCnt="0"/>
      <dgm:spPr/>
      <dgm:t>
        <a:bodyPr/>
        <a:lstStyle/>
        <a:p>
          <a:endParaRPr lang="ru-RU"/>
        </a:p>
      </dgm:t>
    </dgm:pt>
    <dgm:pt modelId="{8D5502B0-9214-42FE-9EC7-B1B1F35AB42C}" type="pres">
      <dgm:prSet presAssocID="{DFC6F28C-E94E-4985-A16F-6A86D74CC81C}" presName="BalanceSpacing1" presStyleCnt="0"/>
      <dgm:spPr/>
      <dgm:t>
        <a:bodyPr/>
        <a:lstStyle/>
        <a:p>
          <a:endParaRPr lang="ru-RU"/>
        </a:p>
      </dgm:t>
    </dgm:pt>
    <dgm:pt modelId="{98934FE7-071B-4DC1-B0F7-C004673F273B}" type="pres">
      <dgm:prSet presAssocID="{A26E70FB-4C86-4EFB-B2B4-BB86500CEAEA}" presName="Accent1Text" presStyleLbl="node1" presStyleIdx="1" presStyleCnt="6" custScaleX="123761"/>
      <dgm:spPr/>
      <dgm:t>
        <a:bodyPr/>
        <a:lstStyle/>
        <a:p>
          <a:endParaRPr lang="ru-RU"/>
        </a:p>
      </dgm:t>
    </dgm:pt>
    <dgm:pt modelId="{8B7B9D94-72AB-427E-80E7-D573B751309F}" type="pres">
      <dgm:prSet presAssocID="{A26E70FB-4C86-4EFB-B2B4-BB86500CEAEA}" presName="spaceBetweenRectangles" presStyleCnt="0"/>
      <dgm:spPr/>
      <dgm:t>
        <a:bodyPr/>
        <a:lstStyle/>
        <a:p>
          <a:endParaRPr lang="ru-RU"/>
        </a:p>
      </dgm:t>
    </dgm:pt>
    <dgm:pt modelId="{E5A20CAD-AD0E-48C9-80C6-7954CF7A7379}" type="pres">
      <dgm:prSet presAssocID="{C8CCFB53-B16F-4D71-A67E-4BE848744100}" presName="composite" presStyleCnt="0"/>
      <dgm:spPr/>
      <dgm:t>
        <a:bodyPr/>
        <a:lstStyle/>
        <a:p>
          <a:endParaRPr lang="ru-RU"/>
        </a:p>
      </dgm:t>
    </dgm:pt>
    <dgm:pt modelId="{C790FCBC-9857-4C26-B129-D8991CD8E1E2}" type="pres">
      <dgm:prSet presAssocID="{C8CCFB53-B16F-4D71-A67E-4BE848744100}" presName="Parent1" presStyleLbl="node1" presStyleIdx="2" presStyleCnt="6" custScaleX="1293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8D83A-88E7-480E-9A76-D0E889959657}" type="pres">
      <dgm:prSet presAssocID="{C8CCFB53-B16F-4D71-A67E-4BE84874410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C5687-55E2-40C2-9D2B-43F089F91BA0}" type="pres">
      <dgm:prSet presAssocID="{C8CCFB53-B16F-4D71-A67E-4BE848744100}" presName="BalanceSpacing" presStyleCnt="0"/>
      <dgm:spPr/>
      <dgm:t>
        <a:bodyPr/>
        <a:lstStyle/>
        <a:p>
          <a:endParaRPr lang="ru-RU"/>
        </a:p>
      </dgm:t>
    </dgm:pt>
    <dgm:pt modelId="{260725C8-449A-4C8B-B48A-B24FFBA6EE41}" type="pres">
      <dgm:prSet presAssocID="{C8CCFB53-B16F-4D71-A67E-4BE848744100}" presName="BalanceSpacing1" presStyleCnt="0"/>
      <dgm:spPr/>
      <dgm:t>
        <a:bodyPr/>
        <a:lstStyle/>
        <a:p>
          <a:endParaRPr lang="ru-RU"/>
        </a:p>
      </dgm:t>
    </dgm:pt>
    <dgm:pt modelId="{94DA0A02-8E06-4106-8FA3-C836FB1D3FDD}" type="pres">
      <dgm:prSet presAssocID="{DE3C86E2-2C33-4453-BAC2-0C29E1391E2B}" presName="Accent1Text" presStyleLbl="node1" presStyleIdx="3" presStyleCnt="6" custScaleX="132625"/>
      <dgm:spPr/>
      <dgm:t>
        <a:bodyPr/>
        <a:lstStyle/>
        <a:p>
          <a:endParaRPr lang="ru-RU"/>
        </a:p>
      </dgm:t>
    </dgm:pt>
    <dgm:pt modelId="{822CA79C-DA0B-478F-BDC0-C9C5A4D87AFB}" type="pres">
      <dgm:prSet presAssocID="{DE3C86E2-2C33-4453-BAC2-0C29E1391E2B}" presName="spaceBetweenRectangles" presStyleCnt="0"/>
      <dgm:spPr/>
      <dgm:t>
        <a:bodyPr/>
        <a:lstStyle/>
        <a:p>
          <a:endParaRPr lang="ru-RU"/>
        </a:p>
      </dgm:t>
    </dgm:pt>
    <dgm:pt modelId="{8FDD3C89-6939-4D96-A424-D594EC2812C2}" type="pres">
      <dgm:prSet presAssocID="{CA2CACB0-E6EB-4DD3-BDBC-618AD2BE68BC}" presName="composite" presStyleCnt="0"/>
      <dgm:spPr/>
      <dgm:t>
        <a:bodyPr/>
        <a:lstStyle/>
        <a:p>
          <a:endParaRPr lang="ru-RU"/>
        </a:p>
      </dgm:t>
    </dgm:pt>
    <dgm:pt modelId="{785FEA07-3FF2-4E86-BF5C-24F57F53CD8C}" type="pres">
      <dgm:prSet presAssocID="{CA2CACB0-E6EB-4DD3-BDBC-618AD2BE68BC}" presName="Parent1" presStyleLbl="node1" presStyleIdx="4" presStyleCnt="6" custScaleX="1423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D8252-A4A4-4DD8-A116-066E7FB0AE70}" type="pres">
      <dgm:prSet presAssocID="{CA2CACB0-E6EB-4DD3-BDBC-618AD2BE68B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EF24E-1539-40E5-BEB8-C709FC691265}" type="pres">
      <dgm:prSet presAssocID="{CA2CACB0-E6EB-4DD3-BDBC-618AD2BE68BC}" presName="BalanceSpacing" presStyleCnt="0"/>
      <dgm:spPr/>
      <dgm:t>
        <a:bodyPr/>
        <a:lstStyle/>
        <a:p>
          <a:endParaRPr lang="ru-RU"/>
        </a:p>
      </dgm:t>
    </dgm:pt>
    <dgm:pt modelId="{F4E68358-2D9C-4C7F-A79D-DEDDFE3BCB44}" type="pres">
      <dgm:prSet presAssocID="{CA2CACB0-E6EB-4DD3-BDBC-618AD2BE68BC}" presName="BalanceSpacing1" presStyleCnt="0"/>
      <dgm:spPr/>
      <dgm:t>
        <a:bodyPr/>
        <a:lstStyle/>
        <a:p>
          <a:endParaRPr lang="ru-RU"/>
        </a:p>
      </dgm:t>
    </dgm:pt>
    <dgm:pt modelId="{61D56F14-0BEE-4DA6-B9BB-D36E8F009561}" type="pres">
      <dgm:prSet presAssocID="{0498DAF8-7AA5-456C-845E-CAF63612E201}" presName="Accent1Text" presStyleLbl="node1" presStyleIdx="5" presStyleCnt="6" custScaleX="132146"/>
      <dgm:spPr/>
      <dgm:t>
        <a:bodyPr/>
        <a:lstStyle/>
        <a:p>
          <a:endParaRPr lang="ru-RU"/>
        </a:p>
      </dgm:t>
    </dgm:pt>
  </dgm:ptLst>
  <dgm:cxnLst>
    <dgm:cxn modelId="{F42680D1-9793-4559-A6D0-6403D68D1C6E}" type="presOf" srcId="{ACA0125B-96BA-4E95-9618-BDD036B81F08}" destId="{7C6AB91B-9A52-425F-9F5F-1A379B900824}" srcOrd="0" destOrd="0" presId="urn:microsoft.com/office/officeart/2008/layout/AlternatingHexagons"/>
    <dgm:cxn modelId="{5371AEDB-9CDF-41C0-BAFD-9E31D77D32D2}" type="presOf" srcId="{C8CCFB53-B16F-4D71-A67E-4BE848744100}" destId="{C790FCBC-9857-4C26-B129-D8991CD8E1E2}" srcOrd="0" destOrd="0" presId="urn:microsoft.com/office/officeart/2008/layout/AlternatingHexagons"/>
    <dgm:cxn modelId="{B333BB3C-C2A5-4FBD-9BA1-AEA813069D6D}" type="presOf" srcId="{E6558ED2-4283-48F0-AF84-6BF896E36519}" destId="{A3C2DB0B-D213-48DD-A711-89CAE8E5EC17}" srcOrd="0" destOrd="0" presId="urn:microsoft.com/office/officeart/2008/layout/AlternatingHexagons"/>
    <dgm:cxn modelId="{8E7970C4-140C-429D-9CC9-633AA7F1E1A5}" type="presOf" srcId="{CA2CACB0-E6EB-4DD3-BDBC-618AD2BE68BC}" destId="{785FEA07-3FF2-4E86-BF5C-24F57F53CD8C}" srcOrd="0" destOrd="0" presId="urn:microsoft.com/office/officeart/2008/layout/AlternatingHexagons"/>
    <dgm:cxn modelId="{8F674514-2443-4FC3-8508-293416929CDF}" type="presOf" srcId="{DFC6F28C-E94E-4985-A16F-6A86D74CC81C}" destId="{9C79693D-A449-4F02-BD06-77C3EF3B6665}" srcOrd="0" destOrd="0" presId="urn:microsoft.com/office/officeart/2008/layout/AlternatingHexagons"/>
    <dgm:cxn modelId="{FD43DAE0-8333-4B8F-A2C0-784AD5D53C23}" type="presOf" srcId="{A26E70FB-4C86-4EFB-B2B4-BB86500CEAEA}" destId="{98934FE7-071B-4DC1-B0F7-C004673F273B}" srcOrd="0" destOrd="0" presId="urn:microsoft.com/office/officeart/2008/layout/AlternatingHexagons"/>
    <dgm:cxn modelId="{A60772FB-6040-4B61-9CE3-0267905A3335}" srcId="{ACA0125B-96BA-4E95-9618-BDD036B81F08}" destId="{DFC6F28C-E94E-4985-A16F-6A86D74CC81C}" srcOrd="0" destOrd="0" parTransId="{50FA3CD4-C689-41DD-90BC-D9DD0F7FA6F2}" sibTransId="{A26E70FB-4C86-4EFB-B2B4-BB86500CEAEA}"/>
    <dgm:cxn modelId="{ACBEE96D-F65B-4995-838E-86B7868712D1}" type="presOf" srcId="{0498DAF8-7AA5-456C-845E-CAF63612E201}" destId="{61D56F14-0BEE-4DA6-B9BB-D36E8F009561}" srcOrd="0" destOrd="0" presId="urn:microsoft.com/office/officeart/2008/layout/AlternatingHexagons"/>
    <dgm:cxn modelId="{15041E13-EEB9-4F99-9BE8-1D51A87544F4}" type="presOf" srcId="{D44A8E69-099B-435C-AA23-C42EA47ADA21}" destId="{A5ED8252-A4A4-4DD8-A116-066E7FB0AE70}" srcOrd="0" destOrd="0" presId="urn:microsoft.com/office/officeart/2008/layout/AlternatingHexagons"/>
    <dgm:cxn modelId="{A8A0D87F-669B-45DD-AA88-8BF768525D43}" type="presOf" srcId="{865CAD6F-A8C7-4823-98AA-FBB9C97471CD}" destId="{1A68D83A-88E7-480E-9A76-D0E889959657}" srcOrd="0" destOrd="0" presId="urn:microsoft.com/office/officeart/2008/layout/AlternatingHexagons"/>
    <dgm:cxn modelId="{161C810A-A6C8-4919-8AAC-7707B1571D05}" srcId="{DFC6F28C-E94E-4985-A16F-6A86D74CC81C}" destId="{E6558ED2-4283-48F0-AF84-6BF896E36519}" srcOrd="0" destOrd="0" parTransId="{0B59854D-5A10-455B-9EAB-EFC0ED465B64}" sibTransId="{51CD6866-E083-49C4-B8AC-25A32EE9BF5E}"/>
    <dgm:cxn modelId="{E9141182-334B-4D11-9EE1-55FF2EA6EEF4}" srcId="{ACA0125B-96BA-4E95-9618-BDD036B81F08}" destId="{C8CCFB53-B16F-4D71-A67E-4BE848744100}" srcOrd="1" destOrd="0" parTransId="{FBF284B5-ED84-44DB-8F16-38AECA7CE508}" sibTransId="{DE3C86E2-2C33-4453-BAC2-0C29E1391E2B}"/>
    <dgm:cxn modelId="{C42565EC-FDA1-4F21-AC22-F16C35A65C28}" srcId="{C8CCFB53-B16F-4D71-A67E-4BE848744100}" destId="{865CAD6F-A8C7-4823-98AA-FBB9C97471CD}" srcOrd="0" destOrd="0" parTransId="{F58F91CB-C881-454F-9E69-8F2911386827}" sibTransId="{D83E9059-02AC-4B67-B2F2-65E358166A62}"/>
    <dgm:cxn modelId="{2411957B-C78F-43AE-8CE4-1FE054A962A6}" type="presOf" srcId="{DE3C86E2-2C33-4453-BAC2-0C29E1391E2B}" destId="{94DA0A02-8E06-4106-8FA3-C836FB1D3FDD}" srcOrd="0" destOrd="0" presId="urn:microsoft.com/office/officeart/2008/layout/AlternatingHexagons"/>
    <dgm:cxn modelId="{7D7F3D06-83A5-4921-BCB3-BEF88A84D488}" srcId="{ACA0125B-96BA-4E95-9618-BDD036B81F08}" destId="{CA2CACB0-E6EB-4DD3-BDBC-618AD2BE68BC}" srcOrd="2" destOrd="0" parTransId="{033561B7-24C2-4A17-ABDB-F255E9C7AE30}" sibTransId="{0498DAF8-7AA5-456C-845E-CAF63612E201}"/>
    <dgm:cxn modelId="{06ABB3BE-3DE3-46BB-B0CE-2F9B7BD4624B}" srcId="{CA2CACB0-E6EB-4DD3-BDBC-618AD2BE68BC}" destId="{D44A8E69-099B-435C-AA23-C42EA47ADA21}" srcOrd="0" destOrd="0" parTransId="{A3A09662-5196-41D6-9844-ED710C69A919}" sibTransId="{CEB3C5AD-F76F-4355-AC2B-A51F00B48011}"/>
    <dgm:cxn modelId="{6CD02EFF-1D17-42CC-BEFE-8C4E5BD58A38}" type="presParOf" srcId="{7C6AB91B-9A52-425F-9F5F-1A379B900824}" destId="{072E6E4D-124D-4F89-837B-3CA449694193}" srcOrd="0" destOrd="0" presId="urn:microsoft.com/office/officeart/2008/layout/AlternatingHexagons"/>
    <dgm:cxn modelId="{B841C142-B3DF-4A35-A2A8-615F05D7C837}" type="presParOf" srcId="{072E6E4D-124D-4F89-837B-3CA449694193}" destId="{9C79693D-A449-4F02-BD06-77C3EF3B6665}" srcOrd="0" destOrd="0" presId="urn:microsoft.com/office/officeart/2008/layout/AlternatingHexagons"/>
    <dgm:cxn modelId="{43EEE1DB-3367-480B-9FFD-B8D9DE05BCF6}" type="presParOf" srcId="{072E6E4D-124D-4F89-837B-3CA449694193}" destId="{A3C2DB0B-D213-48DD-A711-89CAE8E5EC17}" srcOrd="1" destOrd="0" presId="urn:microsoft.com/office/officeart/2008/layout/AlternatingHexagons"/>
    <dgm:cxn modelId="{ECDAA1B7-2220-4B35-A33C-84F2DFC309F9}" type="presParOf" srcId="{072E6E4D-124D-4F89-837B-3CA449694193}" destId="{0A652D42-AA1D-42E2-8A7B-66A854A1EE9B}" srcOrd="2" destOrd="0" presId="urn:microsoft.com/office/officeart/2008/layout/AlternatingHexagons"/>
    <dgm:cxn modelId="{824E7DA4-DBDD-48A8-A8E7-A7920778E921}" type="presParOf" srcId="{072E6E4D-124D-4F89-837B-3CA449694193}" destId="{8D5502B0-9214-42FE-9EC7-B1B1F35AB42C}" srcOrd="3" destOrd="0" presId="urn:microsoft.com/office/officeart/2008/layout/AlternatingHexagons"/>
    <dgm:cxn modelId="{D302B151-24AD-4FC9-A976-85CFBCBB7A4F}" type="presParOf" srcId="{072E6E4D-124D-4F89-837B-3CA449694193}" destId="{98934FE7-071B-4DC1-B0F7-C004673F273B}" srcOrd="4" destOrd="0" presId="urn:microsoft.com/office/officeart/2008/layout/AlternatingHexagons"/>
    <dgm:cxn modelId="{74729DC0-26D3-4E5C-A0B8-7D12D775FB02}" type="presParOf" srcId="{7C6AB91B-9A52-425F-9F5F-1A379B900824}" destId="{8B7B9D94-72AB-427E-80E7-D573B751309F}" srcOrd="1" destOrd="0" presId="urn:microsoft.com/office/officeart/2008/layout/AlternatingHexagons"/>
    <dgm:cxn modelId="{E91FAE42-DF6F-4B32-946C-0ADD29558879}" type="presParOf" srcId="{7C6AB91B-9A52-425F-9F5F-1A379B900824}" destId="{E5A20CAD-AD0E-48C9-80C6-7954CF7A7379}" srcOrd="2" destOrd="0" presId="urn:microsoft.com/office/officeart/2008/layout/AlternatingHexagons"/>
    <dgm:cxn modelId="{FE238EDC-946A-4EFB-AD0D-C97AF6530E01}" type="presParOf" srcId="{E5A20CAD-AD0E-48C9-80C6-7954CF7A7379}" destId="{C790FCBC-9857-4C26-B129-D8991CD8E1E2}" srcOrd="0" destOrd="0" presId="urn:microsoft.com/office/officeart/2008/layout/AlternatingHexagons"/>
    <dgm:cxn modelId="{98F4F481-09ED-44F5-8507-93B5A55B3555}" type="presParOf" srcId="{E5A20CAD-AD0E-48C9-80C6-7954CF7A7379}" destId="{1A68D83A-88E7-480E-9A76-D0E889959657}" srcOrd="1" destOrd="0" presId="urn:microsoft.com/office/officeart/2008/layout/AlternatingHexagons"/>
    <dgm:cxn modelId="{71726DB0-B6FD-4B80-8046-3D873E55015E}" type="presParOf" srcId="{E5A20CAD-AD0E-48C9-80C6-7954CF7A7379}" destId="{828C5687-55E2-40C2-9D2B-43F089F91BA0}" srcOrd="2" destOrd="0" presId="urn:microsoft.com/office/officeart/2008/layout/AlternatingHexagons"/>
    <dgm:cxn modelId="{F39198C4-C7B6-4A10-BC58-5487D4094C27}" type="presParOf" srcId="{E5A20CAD-AD0E-48C9-80C6-7954CF7A7379}" destId="{260725C8-449A-4C8B-B48A-B24FFBA6EE41}" srcOrd="3" destOrd="0" presId="urn:microsoft.com/office/officeart/2008/layout/AlternatingHexagons"/>
    <dgm:cxn modelId="{2A5BF83C-C66F-4CC3-84E5-3C47A00FB879}" type="presParOf" srcId="{E5A20CAD-AD0E-48C9-80C6-7954CF7A7379}" destId="{94DA0A02-8E06-4106-8FA3-C836FB1D3FDD}" srcOrd="4" destOrd="0" presId="urn:microsoft.com/office/officeart/2008/layout/AlternatingHexagons"/>
    <dgm:cxn modelId="{94813A54-FADB-46DD-808D-948CDFBF711A}" type="presParOf" srcId="{7C6AB91B-9A52-425F-9F5F-1A379B900824}" destId="{822CA79C-DA0B-478F-BDC0-C9C5A4D87AFB}" srcOrd="3" destOrd="0" presId="urn:microsoft.com/office/officeart/2008/layout/AlternatingHexagons"/>
    <dgm:cxn modelId="{0F53B74D-9201-4F61-8AB3-65D2F4025035}" type="presParOf" srcId="{7C6AB91B-9A52-425F-9F5F-1A379B900824}" destId="{8FDD3C89-6939-4D96-A424-D594EC2812C2}" srcOrd="4" destOrd="0" presId="urn:microsoft.com/office/officeart/2008/layout/AlternatingHexagons"/>
    <dgm:cxn modelId="{48A38A20-5D01-4A6D-AF2D-2E4F8F140DEB}" type="presParOf" srcId="{8FDD3C89-6939-4D96-A424-D594EC2812C2}" destId="{785FEA07-3FF2-4E86-BF5C-24F57F53CD8C}" srcOrd="0" destOrd="0" presId="urn:microsoft.com/office/officeart/2008/layout/AlternatingHexagons"/>
    <dgm:cxn modelId="{A5AEF13D-174B-4BB6-8B99-5EDE3F599D33}" type="presParOf" srcId="{8FDD3C89-6939-4D96-A424-D594EC2812C2}" destId="{A5ED8252-A4A4-4DD8-A116-066E7FB0AE70}" srcOrd="1" destOrd="0" presId="urn:microsoft.com/office/officeart/2008/layout/AlternatingHexagons"/>
    <dgm:cxn modelId="{54BF2F94-3AFA-456E-8420-6577D61707D4}" type="presParOf" srcId="{8FDD3C89-6939-4D96-A424-D594EC2812C2}" destId="{F3EEF24E-1539-40E5-BEB8-C709FC691265}" srcOrd="2" destOrd="0" presId="urn:microsoft.com/office/officeart/2008/layout/AlternatingHexagons"/>
    <dgm:cxn modelId="{5B27A034-A67C-4551-ADB0-4392A52E4454}" type="presParOf" srcId="{8FDD3C89-6939-4D96-A424-D594EC2812C2}" destId="{F4E68358-2D9C-4C7F-A79D-DEDDFE3BCB44}" srcOrd="3" destOrd="0" presId="urn:microsoft.com/office/officeart/2008/layout/AlternatingHexagons"/>
    <dgm:cxn modelId="{665E7412-4B80-4EA8-B417-F7608A75AE2C}" type="presParOf" srcId="{8FDD3C89-6939-4D96-A424-D594EC2812C2}" destId="{61D56F14-0BEE-4DA6-B9BB-D36E8F00956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3A4695-B822-48DB-9D32-8A8A2F27F4D9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B5C32AE-110E-4497-B1BA-CB5CC8AC0FAD}">
      <dgm:prSet phldrT="[Текст]" custT="1"/>
      <dgm:spPr/>
      <dgm:t>
        <a:bodyPr/>
        <a:lstStyle/>
        <a:p>
          <a:endParaRPr lang="ru-RU" sz="2400" dirty="0"/>
        </a:p>
      </dgm:t>
    </dgm:pt>
    <dgm:pt modelId="{F3D5665D-F239-4E01-BBD0-D46D0A7E01EE}" type="parTrans" cxnId="{B1D35018-00D8-4D2B-9DF3-9E4C4E2C3862}">
      <dgm:prSet/>
      <dgm:spPr/>
      <dgm:t>
        <a:bodyPr/>
        <a:lstStyle/>
        <a:p>
          <a:endParaRPr lang="ru-RU" sz="2400"/>
        </a:p>
      </dgm:t>
    </dgm:pt>
    <dgm:pt modelId="{CC4B0D6F-37A6-4A00-A03E-C0DEA073152D}" type="sibTrans" cxnId="{B1D35018-00D8-4D2B-9DF3-9E4C4E2C3862}">
      <dgm:prSet/>
      <dgm:spPr/>
      <dgm:t>
        <a:bodyPr/>
        <a:lstStyle/>
        <a:p>
          <a:endParaRPr lang="ru-RU" sz="2400"/>
        </a:p>
      </dgm:t>
    </dgm:pt>
    <dgm:pt modelId="{E7664A88-D458-4A4A-97CB-3059C91D496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Нормативно-правовое регулирование</a:t>
          </a:r>
          <a:endParaRPr lang="ru-RU" sz="2000" b="1" dirty="0">
            <a:solidFill>
              <a:srgbClr val="002060"/>
            </a:solidFill>
          </a:endParaRPr>
        </a:p>
      </dgm:t>
    </dgm:pt>
    <dgm:pt modelId="{2212843E-37A3-4640-A206-76CED20672EC}" type="parTrans" cxnId="{9EC03D2C-ECA9-4B4F-9C1A-494911155EBA}">
      <dgm:prSet/>
      <dgm:spPr/>
      <dgm:t>
        <a:bodyPr/>
        <a:lstStyle/>
        <a:p>
          <a:endParaRPr lang="ru-RU" sz="2400"/>
        </a:p>
      </dgm:t>
    </dgm:pt>
    <dgm:pt modelId="{8BDCD186-2788-4AF5-A18B-81863034AE8A}" type="sibTrans" cxnId="{9EC03D2C-ECA9-4B4F-9C1A-494911155EBA}">
      <dgm:prSet/>
      <dgm:spPr/>
      <dgm:t>
        <a:bodyPr/>
        <a:lstStyle/>
        <a:p>
          <a:endParaRPr lang="ru-RU" sz="2400"/>
        </a:p>
      </dgm:t>
    </dgm:pt>
    <dgm:pt modelId="{CE9B5E87-D5D6-4DB3-A50E-8728348A0B6A}">
      <dgm:prSet phldrT="[Текст]" custT="1"/>
      <dgm:spPr/>
      <dgm:t>
        <a:bodyPr/>
        <a:lstStyle/>
        <a:p>
          <a:endParaRPr lang="ru-RU" sz="2400" b="1" dirty="0">
            <a:solidFill>
              <a:srgbClr val="002060"/>
            </a:solidFill>
          </a:endParaRPr>
        </a:p>
      </dgm:t>
    </dgm:pt>
    <dgm:pt modelId="{DA4D5C74-ADE4-46FB-86D0-99E6D04DCD13}" type="parTrans" cxnId="{4C2CE796-D8B9-4CD6-BAC4-CF083FE25810}">
      <dgm:prSet/>
      <dgm:spPr/>
      <dgm:t>
        <a:bodyPr/>
        <a:lstStyle/>
        <a:p>
          <a:endParaRPr lang="ru-RU" sz="2400"/>
        </a:p>
      </dgm:t>
    </dgm:pt>
    <dgm:pt modelId="{CB2C6B9A-C508-4975-B5C6-BB0A48DE1EF7}" type="sibTrans" cxnId="{4C2CE796-D8B9-4CD6-BAC4-CF083FE25810}">
      <dgm:prSet/>
      <dgm:spPr/>
      <dgm:t>
        <a:bodyPr/>
        <a:lstStyle/>
        <a:p>
          <a:endParaRPr lang="ru-RU" sz="2400"/>
        </a:p>
      </dgm:t>
    </dgm:pt>
    <dgm:pt modelId="{527678ED-60E9-49E4-B552-1376BCA4706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Организационно-управленческое обеспечение</a:t>
          </a:r>
          <a:endParaRPr lang="ru-RU" sz="2000" b="1" dirty="0">
            <a:solidFill>
              <a:srgbClr val="002060"/>
            </a:solidFill>
          </a:endParaRPr>
        </a:p>
      </dgm:t>
    </dgm:pt>
    <dgm:pt modelId="{DE306199-C413-4DDC-8DFC-32A08B621F1E}" type="parTrans" cxnId="{55094E09-E04B-47EB-B100-13545DB4DA51}">
      <dgm:prSet/>
      <dgm:spPr/>
      <dgm:t>
        <a:bodyPr/>
        <a:lstStyle/>
        <a:p>
          <a:endParaRPr lang="ru-RU" sz="2400"/>
        </a:p>
      </dgm:t>
    </dgm:pt>
    <dgm:pt modelId="{2A0E1150-E3D7-4D78-83E1-B71FBBF43C35}" type="sibTrans" cxnId="{55094E09-E04B-47EB-B100-13545DB4DA51}">
      <dgm:prSet/>
      <dgm:spPr/>
      <dgm:t>
        <a:bodyPr/>
        <a:lstStyle/>
        <a:p>
          <a:endParaRPr lang="ru-RU" sz="2400"/>
        </a:p>
      </dgm:t>
    </dgm:pt>
    <dgm:pt modelId="{28AE3986-02AF-4E1E-A020-409943E41682}">
      <dgm:prSet phldrT="[Текст]" custT="1"/>
      <dgm:spPr/>
      <dgm:t>
        <a:bodyPr/>
        <a:lstStyle/>
        <a:p>
          <a:endParaRPr lang="ru-RU" sz="2400" b="1" dirty="0">
            <a:solidFill>
              <a:srgbClr val="002060"/>
            </a:solidFill>
          </a:endParaRPr>
        </a:p>
      </dgm:t>
    </dgm:pt>
    <dgm:pt modelId="{AE0E877E-D75F-4652-B558-A340976EF878}" type="parTrans" cxnId="{533C9A2A-1D4F-4CD5-AF96-A8F797D24004}">
      <dgm:prSet/>
      <dgm:spPr/>
      <dgm:t>
        <a:bodyPr/>
        <a:lstStyle/>
        <a:p>
          <a:endParaRPr lang="ru-RU" sz="2400"/>
        </a:p>
      </dgm:t>
    </dgm:pt>
    <dgm:pt modelId="{A7500CCE-622E-4C03-A82C-11C8760D9DB7}" type="sibTrans" cxnId="{533C9A2A-1D4F-4CD5-AF96-A8F797D24004}">
      <dgm:prSet/>
      <dgm:spPr/>
      <dgm:t>
        <a:bodyPr/>
        <a:lstStyle/>
        <a:p>
          <a:endParaRPr lang="ru-RU" sz="2400"/>
        </a:p>
      </dgm:t>
    </dgm:pt>
    <dgm:pt modelId="{95435339-2EAA-4EF5-83C8-39CB7B3B1B6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Обеспечение условий для межведомственного и внутриведомственного  взаимодействия </a:t>
          </a:r>
          <a:endParaRPr lang="ru-RU" sz="2000" b="1" dirty="0">
            <a:solidFill>
              <a:srgbClr val="002060"/>
            </a:solidFill>
          </a:endParaRPr>
        </a:p>
      </dgm:t>
    </dgm:pt>
    <dgm:pt modelId="{1A8B2D0F-01FB-49E0-949C-286F1D07AAD7}" type="parTrans" cxnId="{F057D9BB-2A21-48B6-AE76-4D60642F6B60}">
      <dgm:prSet/>
      <dgm:spPr/>
      <dgm:t>
        <a:bodyPr/>
        <a:lstStyle/>
        <a:p>
          <a:endParaRPr lang="ru-RU" sz="2400"/>
        </a:p>
      </dgm:t>
    </dgm:pt>
    <dgm:pt modelId="{6A737CB6-19E8-4FC4-987C-39B711EFD2A9}" type="sibTrans" cxnId="{F057D9BB-2A21-48B6-AE76-4D60642F6B60}">
      <dgm:prSet/>
      <dgm:spPr/>
      <dgm:t>
        <a:bodyPr/>
        <a:lstStyle/>
        <a:p>
          <a:endParaRPr lang="ru-RU" sz="2400"/>
        </a:p>
      </dgm:t>
    </dgm:pt>
    <dgm:pt modelId="{3473340E-9654-48C2-B7CD-5E6CE5751122}">
      <dgm:prSet phldrT="[Текст]" custT="1"/>
      <dgm:spPr/>
      <dgm:t>
        <a:bodyPr/>
        <a:lstStyle/>
        <a:p>
          <a:endParaRPr lang="ru-RU" sz="2000" b="1" dirty="0">
            <a:solidFill>
              <a:srgbClr val="002060"/>
            </a:solidFill>
          </a:endParaRPr>
        </a:p>
      </dgm:t>
    </dgm:pt>
    <dgm:pt modelId="{294C9867-04A6-4DB0-AAF3-43792132E6F6}" type="parTrans" cxnId="{429FBB50-0A1B-4B2E-94B7-B00B03EC5FD7}">
      <dgm:prSet/>
      <dgm:spPr/>
      <dgm:t>
        <a:bodyPr/>
        <a:lstStyle/>
        <a:p>
          <a:endParaRPr lang="ru-RU" sz="2400"/>
        </a:p>
      </dgm:t>
    </dgm:pt>
    <dgm:pt modelId="{5D8AB0B9-7ED2-45A6-97D2-94EC6641DB66}" type="sibTrans" cxnId="{429FBB50-0A1B-4B2E-94B7-B00B03EC5FD7}">
      <dgm:prSet/>
      <dgm:spPr/>
      <dgm:t>
        <a:bodyPr/>
        <a:lstStyle/>
        <a:p>
          <a:endParaRPr lang="ru-RU" sz="2400"/>
        </a:p>
      </dgm:t>
    </dgm:pt>
    <dgm:pt modelId="{7307600F-965C-4D4D-8E37-84AF7D3CD7E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Финансовое обеспечение</a:t>
          </a:r>
        </a:p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000" b="1" dirty="0">
            <a:solidFill>
              <a:srgbClr val="002060"/>
            </a:solidFill>
          </a:endParaRPr>
        </a:p>
      </dgm:t>
    </dgm:pt>
    <dgm:pt modelId="{CA6D1DF0-D70C-4BA3-A4FE-9B19F92FBFBF}" type="parTrans" cxnId="{6F27E0D8-51A7-4D14-BD1D-C020E447D191}">
      <dgm:prSet/>
      <dgm:spPr/>
      <dgm:t>
        <a:bodyPr/>
        <a:lstStyle/>
        <a:p>
          <a:endParaRPr lang="ru-RU" sz="2400"/>
        </a:p>
      </dgm:t>
    </dgm:pt>
    <dgm:pt modelId="{231C81F3-1740-4C7C-A9A6-CD74C4A11DB1}" type="sibTrans" cxnId="{6F27E0D8-51A7-4D14-BD1D-C020E447D191}">
      <dgm:prSet/>
      <dgm:spPr/>
      <dgm:t>
        <a:bodyPr/>
        <a:lstStyle/>
        <a:p>
          <a:endParaRPr lang="ru-RU" sz="2400"/>
        </a:p>
      </dgm:t>
    </dgm:pt>
    <dgm:pt modelId="{C946FA2F-1DE5-42CF-988D-3DA75A1F7B41}">
      <dgm:prSet phldrT="[Текст]" custT="1"/>
      <dgm:spPr/>
      <dgm:t>
        <a:bodyPr/>
        <a:lstStyle/>
        <a:p>
          <a:endParaRPr lang="ru-RU" sz="2000" b="1" dirty="0">
            <a:solidFill>
              <a:srgbClr val="002060"/>
            </a:solidFill>
          </a:endParaRPr>
        </a:p>
      </dgm:t>
    </dgm:pt>
    <dgm:pt modelId="{3D49B40E-DD2D-43BF-A2D6-C32112EE7DA4}" type="parTrans" cxnId="{3A9278CD-16D6-47AB-B34F-4BE4043D749D}">
      <dgm:prSet/>
      <dgm:spPr/>
      <dgm:t>
        <a:bodyPr/>
        <a:lstStyle/>
        <a:p>
          <a:endParaRPr lang="ru-RU" sz="2400"/>
        </a:p>
      </dgm:t>
    </dgm:pt>
    <dgm:pt modelId="{BA050020-B976-4DAA-B138-E8E25312037E}" type="sibTrans" cxnId="{3A9278CD-16D6-47AB-B34F-4BE4043D749D}">
      <dgm:prSet/>
      <dgm:spPr/>
      <dgm:t>
        <a:bodyPr/>
        <a:lstStyle/>
        <a:p>
          <a:endParaRPr lang="ru-RU" sz="2400"/>
        </a:p>
      </dgm:t>
    </dgm:pt>
    <dgm:pt modelId="{AA530596-06D6-4A5D-B87C-78086EC9E53D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Кадровое обеспечение</a:t>
          </a:r>
        </a:p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000" b="1" dirty="0">
            <a:solidFill>
              <a:srgbClr val="002060"/>
            </a:solidFill>
          </a:endParaRPr>
        </a:p>
      </dgm:t>
    </dgm:pt>
    <dgm:pt modelId="{CD913F3F-2539-43DE-96F3-72914A42776F}" type="parTrans" cxnId="{F9A85B9C-75D0-4327-BB57-0289002CAE5D}">
      <dgm:prSet/>
      <dgm:spPr/>
      <dgm:t>
        <a:bodyPr/>
        <a:lstStyle/>
        <a:p>
          <a:endParaRPr lang="ru-RU" sz="2400"/>
        </a:p>
      </dgm:t>
    </dgm:pt>
    <dgm:pt modelId="{8ED25025-9F81-4BE6-ABE3-87FB6589DC3B}" type="sibTrans" cxnId="{F9A85B9C-75D0-4327-BB57-0289002CAE5D}">
      <dgm:prSet/>
      <dgm:spPr/>
      <dgm:t>
        <a:bodyPr/>
        <a:lstStyle/>
        <a:p>
          <a:endParaRPr lang="ru-RU" sz="2400"/>
        </a:p>
      </dgm:t>
    </dgm:pt>
    <dgm:pt modelId="{1903AD5E-E1A9-4E9D-9E57-FCF599414374}">
      <dgm:prSet phldrT="[Текст]" custT="1"/>
      <dgm:spPr/>
      <dgm:t>
        <a:bodyPr/>
        <a:lstStyle/>
        <a:p>
          <a:endParaRPr lang="ru-RU" sz="2000" b="1" dirty="0">
            <a:solidFill>
              <a:srgbClr val="002060"/>
            </a:solidFill>
          </a:endParaRPr>
        </a:p>
      </dgm:t>
    </dgm:pt>
    <dgm:pt modelId="{34D46C78-232E-4A93-AA45-B217D2F5C74D}" type="parTrans" cxnId="{ED80166B-E881-446D-A643-C3212F4815CC}">
      <dgm:prSet/>
      <dgm:spPr/>
      <dgm:t>
        <a:bodyPr/>
        <a:lstStyle/>
        <a:p>
          <a:endParaRPr lang="ru-RU" sz="2400"/>
        </a:p>
      </dgm:t>
    </dgm:pt>
    <dgm:pt modelId="{560B1AAE-CEDE-463D-91D5-28A1569D94F3}" type="sibTrans" cxnId="{ED80166B-E881-446D-A643-C3212F4815CC}">
      <dgm:prSet/>
      <dgm:spPr/>
      <dgm:t>
        <a:bodyPr/>
        <a:lstStyle/>
        <a:p>
          <a:endParaRPr lang="ru-RU" sz="2400"/>
        </a:p>
      </dgm:t>
    </dgm:pt>
    <dgm:pt modelId="{B5243EC9-A8AA-4254-BA47-8CA9F2251D7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Научно-методическое и информационное обеспечение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000" b="1" dirty="0">
            <a:solidFill>
              <a:srgbClr val="002060"/>
            </a:solidFill>
          </a:endParaRPr>
        </a:p>
      </dgm:t>
    </dgm:pt>
    <dgm:pt modelId="{9ACF3987-8322-4B78-B752-B35CB63E1B1F}" type="parTrans" cxnId="{4BC4160E-2B6F-43C3-980B-FAD7D49D6EE5}">
      <dgm:prSet/>
      <dgm:spPr/>
      <dgm:t>
        <a:bodyPr/>
        <a:lstStyle/>
        <a:p>
          <a:endParaRPr lang="ru-RU" sz="2400"/>
        </a:p>
      </dgm:t>
    </dgm:pt>
    <dgm:pt modelId="{A6A98513-CB67-42C7-B1FA-36EC0F365715}" type="sibTrans" cxnId="{4BC4160E-2B6F-43C3-980B-FAD7D49D6EE5}">
      <dgm:prSet/>
      <dgm:spPr/>
      <dgm:t>
        <a:bodyPr/>
        <a:lstStyle/>
        <a:p>
          <a:endParaRPr lang="ru-RU" sz="2400"/>
        </a:p>
      </dgm:t>
    </dgm:pt>
    <dgm:pt modelId="{6036A668-6790-4DA2-8F0D-ABBCB6CE3391}" type="pres">
      <dgm:prSet presAssocID="{F33A4695-B822-48DB-9D32-8A8A2F27F4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99837A-E3BF-47E5-BDA6-0DE26C07F13E}" type="pres">
      <dgm:prSet presAssocID="{AB5C32AE-110E-4497-B1BA-CB5CC8AC0FAD}" presName="composite" presStyleCnt="0"/>
      <dgm:spPr/>
    </dgm:pt>
    <dgm:pt modelId="{5D8FB77D-DEBD-445F-B871-B5EC2DAEE077}" type="pres">
      <dgm:prSet presAssocID="{AB5C32AE-110E-4497-B1BA-CB5CC8AC0FAD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8D0C7-05ED-4284-803C-9E8CD28782CA}" type="pres">
      <dgm:prSet presAssocID="{AB5C32AE-110E-4497-B1BA-CB5CC8AC0FAD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0C1D0-B2B6-4BDC-A197-60E3113FDF2F}" type="pres">
      <dgm:prSet presAssocID="{CC4B0D6F-37A6-4A00-A03E-C0DEA073152D}" presName="sp" presStyleCnt="0"/>
      <dgm:spPr/>
    </dgm:pt>
    <dgm:pt modelId="{C728CA11-EEA4-40EC-B01B-333C52CBB799}" type="pres">
      <dgm:prSet presAssocID="{CE9B5E87-D5D6-4DB3-A50E-8728348A0B6A}" presName="composite" presStyleCnt="0"/>
      <dgm:spPr/>
    </dgm:pt>
    <dgm:pt modelId="{A34E4F39-1AE2-43AE-9E5F-BEDA183C5D4A}" type="pres">
      <dgm:prSet presAssocID="{CE9B5E87-D5D6-4DB3-A50E-8728348A0B6A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FE5A1-E1C0-4E06-8A2C-A74DE5F23133}" type="pres">
      <dgm:prSet presAssocID="{CE9B5E87-D5D6-4DB3-A50E-8728348A0B6A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ED06E-8467-4783-9DD8-86034CF60D41}" type="pres">
      <dgm:prSet presAssocID="{CB2C6B9A-C508-4975-B5C6-BB0A48DE1EF7}" presName="sp" presStyleCnt="0"/>
      <dgm:spPr/>
    </dgm:pt>
    <dgm:pt modelId="{BB00B197-4876-4DA9-BCA4-1A6754EEA844}" type="pres">
      <dgm:prSet presAssocID="{28AE3986-02AF-4E1E-A020-409943E41682}" presName="composite" presStyleCnt="0"/>
      <dgm:spPr/>
    </dgm:pt>
    <dgm:pt modelId="{2681D56C-7E8E-470F-BD58-6A67BDB32FBD}" type="pres">
      <dgm:prSet presAssocID="{28AE3986-02AF-4E1E-A020-409943E41682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13B90-EB2A-4E9C-902B-81A45AF399AA}" type="pres">
      <dgm:prSet presAssocID="{28AE3986-02AF-4E1E-A020-409943E41682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A7C2-D556-4A0A-9FB3-1003164C8E6D}" type="pres">
      <dgm:prSet presAssocID="{A7500CCE-622E-4C03-A82C-11C8760D9DB7}" presName="sp" presStyleCnt="0"/>
      <dgm:spPr/>
    </dgm:pt>
    <dgm:pt modelId="{AA9BC132-A24D-4F30-A771-AA1B39C3C7FF}" type="pres">
      <dgm:prSet presAssocID="{C946FA2F-1DE5-42CF-988D-3DA75A1F7B41}" presName="composite" presStyleCnt="0"/>
      <dgm:spPr/>
    </dgm:pt>
    <dgm:pt modelId="{DFD5EF4B-A99D-4DBF-9444-45146BAA76E6}" type="pres">
      <dgm:prSet presAssocID="{C946FA2F-1DE5-42CF-988D-3DA75A1F7B41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9C398-B4DE-4402-A4B4-A113D74EA3E3}" type="pres">
      <dgm:prSet presAssocID="{C946FA2F-1DE5-42CF-988D-3DA75A1F7B41}" presName="descendantText" presStyleLbl="alignAcc1" presStyleIdx="3" presStyleCnt="6" custLinFactNeighborX="3590" custLinFactNeighborY="3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F8394-6301-4B5C-A0E3-FF6C75328493}" type="pres">
      <dgm:prSet presAssocID="{BA050020-B976-4DAA-B138-E8E25312037E}" presName="sp" presStyleCnt="0"/>
      <dgm:spPr/>
    </dgm:pt>
    <dgm:pt modelId="{3B835998-EEB7-41FF-8F7C-1EB0CBB0F174}" type="pres">
      <dgm:prSet presAssocID="{1903AD5E-E1A9-4E9D-9E57-FCF599414374}" presName="composite" presStyleCnt="0"/>
      <dgm:spPr/>
    </dgm:pt>
    <dgm:pt modelId="{E05D2175-4AF7-41E7-90FB-C3C7D23361EB}" type="pres">
      <dgm:prSet presAssocID="{1903AD5E-E1A9-4E9D-9E57-FCF599414374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04D79-09A8-48A9-AD13-9F27D204A297}" type="pres">
      <dgm:prSet presAssocID="{1903AD5E-E1A9-4E9D-9E57-FCF599414374}" presName="descendantText" presStyleLbl="alignAcc1" presStyleIdx="4" presStyleCnt="6" custScaleY="148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474BF2-A76A-4F90-A116-9E58954B0B14}" type="pres">
      <dgm:prSet presAssocID="{560B1AAE-CEDE-463D-91D5-28A1569D94F3}" presName="sp" presStyleCnt="0"/>
      <dgm:spPr/>
    </dgm:pt>
    <dgm:pt modelId="{A9F1F17F-986D-4EC8-8866-4C1D4A503702}" type="pres">
      <dgm:prSet presAssocID="{3473340E-9654-48C2-B7CD-5E6CE5751122}" presName="composite" presStyleCnt="0"/>
      <dgm:spPr/>
    </dgm:pt>
    <dgm:pt modelId="{174F09E7-4F9D-4C38-ACA6-D7B91C4CE38C}" type="pres">
      <dgm:prSet presAssocID="{3473340E-9654-48C2-B7CD-5E6CE5751122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F3F63-5771-46C4-B912-FA0D9817E8E4}" type="pres">
      <dgm:prSet presAssocID="{3473340E-9654-48C2-B7CD-5E6CE5751122}" presName="descendantText" presStyleLbl="alignAcc1" presStyleIdx="5" presStyleCnt="6" custScaleX="99847" custScaleY="163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9FBB50-0A1B-4B2E-94B7-B00B03EC5FD7}" srcId="{F33A4695-B822-48DB-9D32-8A8A2F27F4D9}" destId="{3473340E-9654-48C2-B7CD-5E6CE5751122}" srcOrd="5" destOrd="0" parTransId="{294C9867-04A6-4DB0-AAF3-43792132E6F6}" sibTransId="{5D8AB0B9-7ED2-45A6-97D2-94EC6641DB66}"/>
    <dgm:cxn modelId="{6F27E0D8-51A7-4D14-BD1D-C020E447D191}" srcId="{28AE3986-02AF-4E1E-A020-409943E41682}" destId="{7307600F-965C-4D4D-8E37-84AF7D3CD7E0}" srcOrd="0" destOrd="0" parTransId="{CA6D1DF0-D70C-4BA3-A4FE-9B19F92FBFBF}" sibTransId="{231C81F3-1740-4C7C-A9A6-CD74C4A11DB1}"/>
    <dgm:cxn modelId="{F538A690-A484-4EA3-9B52-10D434B68E1B}" type="presOf" srcId="{95435339-2EAA-4EF5-83C8-39CB7B3B1B6B}" destId="{A88F3F63-5771-46C4-B912-FA0D9817E8E4}" srcOrd="0" destOrd="0" presId="urn:microsoft.com/office/officeart/2005/8/layout/chevron2"/>
    <dgm:cxn modelId="{4BC4160E-2B6F-43C3-980B-FAD7D49D6EE5}" srcId="{1903AD5E-E1A9-4E9D-9E57-FCF599414374}" destId="{B5243EC9-A8AA-4254-BA47-8CA9F2251D7F}" srcOrd="0" destOrd="0" parTransId="{9ACF3987-8322-4B78-B752-B35CB63E1B1F}" sibTransId="{A6A98513-CB67-42C7-B1FA-36EC0F365715}"/>
    <dgm:cxn modelId="{3A9278CD-16D6-47AB-B34F-4BE4043D749D}" srcId="{F33A4695-B822-48DB-9D32-8A8A2F27F4D9}" destId="{C946FA2F-1DE5-42CF-988D-3DA75A1F7B41}" srcOrd="3" destOrd="0" parTransId="{3D49B40E-DD2D-43BF-A2D6-C32112EE7DA4}" sibTransId="{BA050020-B976-4DAA-B138-E8E25312037E}"/>
    <dgm:cxn modelId="{CF873558-5179-4C51-A51E-DD6E6F353FCC}" type="presOf" srcId="{CE9B5E87-D5D6-4DB3-A50E-8728348A0B6A}" destId="{A34E4F39-1AE2-43AE-9E5F-BEDA183C5D4A}" srcOrd="0" destOrd="0" presId="urn:microsoft.com/office/officeart/2005/8/layout/chevron2"/>
    <dgm:cxn modelId="{55094E09-E04B-47EB-B100-13545DB4DA51}" srcId="{CE9B5E87-D5D6-4DB3-A50E-8728348A0B6A}" destId="{527678ED-60E9-49E4-B552-1376BCA4706A}" srcOrd="0" destOrd="0" parTransId="{DE306199-C413-4DDC-8DFC-32A08B621F1E}" sibTransId="{2A0E1150-E3D7-4D78-83E1-B71FBBF43C35}"/>
    <dgm:cxn modelId="{533C9A2A-1D4F-4CD5-AF96-A8F797D24004}" srcId="{F33A4695-B822-48DB-9D32-8A8A2F27F4D9}" destId="{28AE3986-02AF-4E1E-A020-409943E41682}" srcOrd="2" destOrd="0" parTransId="{AE0E877E-D75F-4652-B558-A340976EF878}" sibTransId="{A7500CCE-622E-4C03-A82C-11C8760D9DB7}"/>
    <dgm:cxn modelId="{B1D35018-00D8-4D2B-9DF3-9E4C4E2C3862}" srcId="{F33A4695-B822-48DB-9D32-8A8A2F27F4D9}" destId="{AB5C32AE-110E-4497-B1BA-CB5CC8AC0FAD}" srcOrd="0" destOrd="0" parTransId="{F3D5665D-F239-4E01-BBD0-D46D0A7E01EE}" sibTransId="{CC4B0D6F-37A6-4A00-A03E-C0DEA073152D}"/>
    <dgm:cxn modelId="{CCBF6020-369F-4DE1-88D0-A568FB11855F}" type="presOf" srcId="{3473340E-9654-48C2-B7CD-5E6CE5751122}" destId="{174F09E7-4F9D-4C38-ACA6-D7B91C4CE38C}" srcOrd="0" destOrd="0" presId="urn:microsoft.com/office/officeart/2005/8/layout/chevron2"/>
    <dgm:cxn modelId="{63763DFF-8D20-4516-B9BE-17AC54F33B71}" type="presOf" srcId="{F33A4695-B822-48DB-9D32-8A8A2F27F4D9}" destId="{6036A668-6790-4DA2-8F0D-ABBCB6CE3391}" srcOrd="0" destOrd="0" presId="urn:microsoft.com/office/officeart/2005/8/layout/chevron2"/>
    <dgm:cxn modelId="{E5AE4745-BE45-4ED1-BB21-7CC876A8C631}" type="presOf" srcId="{1903AD5E-E1A9-4E9D-9E57-FCF599414374}" destId="{E05D2175-4AF7-41E7-90FB-C3C7D23361EB}" srcOrd="0" destOrd="0" presId="urn:microsoft.com/office/officeart/2005/8/layout/chevron2"/>
    <dgm:cxn modelId="{6429B182-09DC-412A-935A-3AF77E580E72}" type="presOf" srcId="{AA530596-06D6-4A5D-B87C-78086EC9E53D}" destId="{D1D9C398-B4DE-4402-A4B4-A113D74EA3E3}" srcOrd="0" destOrd="0" presId="urn:microsoft.com/office/officeart/2005/8/layout/chevron2"/>
    <dgm:cxn modelId="{AF71F254-A125-4B68-BF64-27EC74F82753}" type="presOf" srcId="{AB5C32AE-110E-4497-B1BA-CB5CC8AC0FAD}" destId="{5D8FB77D-DEBD-445F-B871-B5EC2DAEE077}" srcOrd="0" destOrd="0" presId="urn:microsoft.com/office/officeart/2005/8/layout/chevron2"/>
    <dgm:cxn modelId="{A6F05C94-726F-488F-A307-7118B646FE25}" type="presOf" srcId="{7307600F-965C-4D4D-8E37-84AF7D3CD7E0}" destId="{77E13B90-EB2A-4E9C-902B-81A45AF399AA}" srcOrd="0" destOrd="0" presId="urn:microsoft.com/office/officeart/2005/8/layout/chevron2"/>
    <dgm:cxn modelId="{E84F7584-B1F1-44D4-9AEB-4095001B2DB0}" type="presOf" srcId="{B5243EC9-A8AA-4254-BA47-8CA9F2251D7F}" destId="{05E04D79-09A8-48A9-AD13-9F27D204A297}" srcOrd="0" destOrd="0" presId="urn:microsoft.com/office/officeart/2005/8/layout/chevron2"/>
    <dgm:cxn modelId="{C1D83418-A53F-4C4E-B09C-3ECF4839C33F}" type="presOf" srcId="{C946FA2F-1DE5-42CF-988D-3DA75A1F7B41}" destId="{DFD5EF4B-A99D-4DBF-9444-45146BAA76E6}" srcOrd="0" destOrd="0" presId="urn:microsoft.com/office/officeart/2005/8/layout/chevron2"/>
    <dgm:cxn modelId="{7D1BECAE-A667-4FF4-83F3-4A342AAC0D4A}" type="presOf" srcId="{527678ED-60E9-49E4-B552-1376BCA4706A}" destId="{B37FE5A1-E1C0-4E06-8A2C-A74DE5F23133}" srcOrd="0" destOrd="0" presId="urn:microsoft.com/office/officeart/2005/8/layout/chevron2"/>
    <dgm:cxn modelId="{9EC03D2C-ECA9-4B4F-9C1A-494911155EBA}" srcId="{AB5C32AE-110E-4497-B1BA-CB5CC8AC0FAD}" destId="{E7664A88-D458-4A4A-97CB-3059C91D496B}" srcOrd="0" destOrd="0" parTransId="{2212843E-37A3-4640-A206-76CED20672EC}" sibTransId="{8BDCD186-2788-4AF5-A18B-81863034AE8A}"/>
    <dgm:cxn modelId="{F057D9BB-2A21-48B6-AE76-4D60642F6B60}" srcId="{3473340E-9654-48C2-B7CD-5E6CE5751122}" destId="{95435339-2EAA-4EF5-83C8-39CB7B3B1B6B}" srcOrd="0" destOrd="0" parTransId="{1A8B2D0F-01FB-49E0-949C-286F1D07AAD7}" sibTransId="{6A737CB6-19E8-4FC4-987C-39B711EFD2A9}"/>
    <dgm:cxn modelId="{F9A85B9C-75D0-4327-BB57-0289002CAE5D}" srcId="{C946FA2F-1DE5-42CF-988D-3DA75A1F7B41}" destId="{AA530596-06D6-4A5D-B87C-78086EC9E53D}" srcOrd="0" destOrd="0" parTransId="{CD913F3F-2539-43DE-96F3-72914A42776F}" sibTransId="{8ED25025-9F81-4BE6-ABE3-87FB6589DC3B}"/>
    <dgm:cxn modelId="{ED80166B-E881-446D-A643-C3212F4815CC}" srcId="{F33A4695-B822-48DB-9D32-8A8A2F27F4D9}" destId="{1903AD5E-E1A9-4E9D-9E57-FCF599414374}" srcOrd="4" destOrd="0" parTransId="{34D46C78-232E-4A93-AA45-B217D2F5C74D}" sibTransId="{560B1AAE-CEDE-463D-91D5-28A1569D94F3}"/>
    <dgm:cxn modelId="{48FBC9C0-0DD6-4148-88FC-DD0908465E14}" type="presOf" srcId="{E7664A88-D458-4A4A-97CB-3059C91D496B}" destId="{35E8D0C7-05ED-4284-803C-9E8CD28782CA}" srcOrd="0" destOrd="0" presId="urn:microsoft.com/office/officeart/2005/8/layout/chevron2"/>
    <dgm:cxn modelId="{372991AE-7A60-44A9-B0F9-F559DBBF903D}" type="presOf" srcId="{28AE3986-02AF-4E1E-A020-409943E41682}" destId="{2681D56C-7E8E-470F-BD58-6A67BDB32FBD}" srcOrd="0" destOrd="0" presId="urn:microsoft.com/office/officeart/2005/8/layout/chevron2"/>
    <dgm:cxn modelId="{4C2CE796-D8B9-4CD6-BAC4-CF083FE25810}" srcId="{F33A4695-B822-48DB-9D32-8A8A2F27F4D9}" destId="{CE9B5E87-D5D6-4DB3-A50E-8728348A0B6A}" srcOrd="1" destOrd="0" parTransId="{DA4D5C74-ADE4-46FB-86D0-99E6D04DCD13}" sibTransId="{CB2C6B9A-C508-4975-B5C6-BB0A48DE1EF7}"/>
    <dgm:cxn modelId="{AF2CAD99-82AE-442F-A446-6893403092E2}" type="presParOf" srcId="{6036A668-6790-4DA2-8F0D-ABBCB6CE3391}" destId="{B999837A-E3BF-47E5-BDA6-0DE26C07F13E}" srcOrd="0" destOrd="0" presId="urn:microsoft.com/office/officeart/2005/8/layout/chevron2"/>
    <dgm:cxn modelId="{BF3771E7-355D-41EE-87BE-30C075299845}" type="presParOf" srcId="{B999837A-E3BF-47E5-BDA6-0DE26C07F13E}" destId="{5D8FB77D-DEBD-445F-B871-B5EC2DAEE077}" srcOrd="0" destOrd="0" presId="urn:microsoft.com/office/officeart/2005/8/layout/chevron2"/>
    <dgm:cxn modelId="{3B621E70-1E11-45BB-B7C5-A5B13B2FEBBD}" type="presParOf" srcId="{B999837A-E3BF-47E5-BDA6-0DE26C07F13E}" destId="{35E8D0C7-05ED-4284-803C-9E8CD28782CA}" srcOrd="1" destOrd="0" presId="urn:microsoft.com/office/officeart/2005/8/layout/chevron2"/>
    <dgm:cxn modelId="{3AA6567E-9ECA-4635-AA78-3B585720C833}" type="presParOf" srcId="{6036A668-6790-4DA2-8F0D-ABBCB6CE3391}" destId="{BFA0C1D0-B2B6-4BDC-A197-60E3113FDF2F}" srcOrd="1" destOrd="0" presId="urn:microsoft.com/office/officeart/2005/8/layout/chevron2"/>
    <dgm:cxn modelId="{5DCE8CAC-1737-470E-9AE4-C8A5A2C85336}" type="presParOf" srcId="{6036A668-6790-4DA2-8F0D-ABBCB6CE3391}" destId="{C728CA11-EEA4-40EC-B01B-333C52CBB799}" srcOrd="2" destOrd="0" presId="urn:microsoft.com/office/officeart/2005/8/layout/chevron2"/>
    <dgm:cxn modelId="{157258A1-3DEB-4491-8F4F-E1CB9CD9D7FE}" type="presParOf" srcId="{C728CA11-EEA4-40EC-B01B-333C52CBB799}" destId="{A34E4F39-1AE2-43AE-9E5F-BEDA183C5D4A}" srcOrd="0" destOrd="0" presId="urn:microsoft.com/office/officeart/2005/8/layout/chevron2"/>
    <dgm:cxn modelId="{139FA066-DF99-4447-A441-95024061401E}" type="presParOf" srcId="{C728CA11-EEA4-40EC-B01B-333C52CBB799}" destId="{B37FE5A1-E1C0-4E06-8A2C-A74DE5F23133}" srcOrd="1" destOrd="0" presId="urn:microsoft.com/office/officeart/2005/8/layout/chevron2"/>
    <dgm:cxn modelId="{0E3DD14C-357A-47F7-8D2D-9A8586471D2D}" type="presParOf" srcId="{6036A668-6790-4DA2-8F0D-ABBCB6CE3391}" destId="{B8FED06E-8467-4783-9DD8-86034CF60D41}" srcOrd="3" destOrd="0" presId="urn:microsoft.com/office/officeart/2005/8/layout/chevron2"/>
    <dgm:cxn modelId="{4F9A6F18-9149-413C-A818-50291652BDD8}" type="presParOf" srcId="{6036A668-6790-4DA2-8F0D-ABBCB6CE3391}" destId="{BB00B197-4876-4DA9-BCA4-1A6754EEA844}" srcOrd="4" destOrd="0" presId="urn:microsoft.com/office/officeart/2005/8/layout/chevron2"/>
    <dgm:cxn modelId="{94C72889-0816-44EA-AB46-AABBBA937FFC}" type="presParOf" srcId="{BB00B197-4876-4DA9-BCA4-1A6754EEA844}" destId="{2681D56C-7E8E-470F-BD58-6A67BDB32FBD}" srcOrd="0" destOrd="0" presId="urn:microsoft.com/office/officeart/2005/8/layout/chevron2"/>
    <dgm:cxn modelId="{3D5A40DE-B108-4FC0-86B6-B4F3B483F510}" type="presParOf" srcId="{BB00B197-4876-4DA9-BCA4-1A6754EEA844}" destId="{77E13B90-EB2A-4E9C-902B-81A45AF399AA}" srcOrd="1" destOrd="0" presId="urn:microsoft.com/office/officeart/2005/8/layout/chevron2"/>
    <dgm:cxn modelId="{4DE87E41-D32B-415D-8281-595C1152FA2C}" type="presParOf" srcId="{6036A668-6790-4DA2-8F0D-ABBCB6CE3391}" destId="{D04DA7C2-D556-4A0A-9FB3-1003164C8E6D}" srcOrd="5" destOrd="0" presId="urn:microsoft.com/office/officeart/2005/8/layout/chevron2"/>
    <dgm:cxn modelId="{788072A3-2D69-4571-AB1C-AA874C92C5D3}" type="presParOf" srcId="{6036A668-6790-4DA2-8F0D-ABBCB6CE3391}" destId="{AA9BC132-A24D-4F30-A771-AA1B39C3C7FF}" srcOrd="6" destOrd="0" presId="urn:microsoft.com/office/officeart/2005/8/layout/chevron2"/>
    <dgm:cxn modelId="{970206A8-D029-48D8-92EA-2FFA72378426}" type="presParOf" srcId="{AA9BC132-A24D-4F30-A771-AA1B39C3C7FF}" destId="{DFD5EF4B-A99D-4DBF-9444-45146BAA76E6}" srcOrd="0" destOrd="0" presId="urn:microsoft.com/office/officeart/2005/8/layout/chevron2"/>
    <dgm:cxn modelId="{881D4FFA-4722-466B-98F1-04078C4FB1E3}" type="presParOf" srcId="{AA9BC132-A24D-4F30-A771-AA1B39C3C7FF}" destId="{D1D9C398-B4DE-4402-A4B4-A113D74EA3E3}" srcOrd="1" destOrd="0" presId="urn:microsoft.com/office/officeart/2005/8/layout/chevron2"/>
    <dgm:cxn modelId="{1FC6D4DE-EF66-4F08-B9C1-E34971D9536C}" type="presParOf" srcId="{6036A668-6790-4DA2-8F0D-ABBCB6CE3391}" destId="{CEEF8394-6301-4B5C-A0E3-FF6C75328493}" srcOrd="7" destOrd="0" presId="urn:microsoft.com/office/officeart/2005/8/layout/chevron2"/>
    <dgm:cxn modelId="{60F51C5B-CB97-4CE3-AC6D-98D36230875D}" type="presParOf" srcId="{6036A668-6790-4DA2-8F0D-ABBCB6CE3391}" destId="{3B835998-EEB7-41FF-8F7C-1EB0CBB0F174}" srcOrd="8" destOrd="0" presId="urn:microsoft.com/office/officeart/2005/8/layout/chevron2"/>
    <dgm:cxn modelId="{EEC3F077-A559-46C8-9E0D-DDC17D34BCEE}" type="presParOf" srcId="{3B835998-EEB7-41FF-8F7C-1EB0CBB0F174}" destId="{E05D2175-4AF7-41E7-90FB-C3C7D23361EB}" srcOrd="0" destOrd="0" presId="urn:microsoft.com/office/officeart/2005/8/layout/chevron2"/>
    <dgm:cxn modelId="{BB279FEB-566B-48FB-BD16-22051D09084B}" type="presParOf" srcId="{3B835998-EEB7-41FF-8F7C-1EB0CBB0F174}" destId="{05E04D79-09A8-48A9-AD13-9F27D204A297}" srcOrd="1" destOrd="0" presId="urn:microsoft.com/office/officeart/2005/8/layout/chevron2"/>
    <dgm:cxn modelId="{7EDB34CF-D9E2-4D10-8084-48F59194EA60}" type="presParOf" srcId="{6036A668-6790-4DA2-8F0D-ABBCB6CE3391}" destId="{B0474BF2-A76A-4F90-A116-9E58954B0B14}" srcOrd="9" destOrd="0" presId="urn:microsoft.com/office/officeart/2005/8/layout/chevron2"/>
    <dgm:cxn modelId="{864B2A96-7AB4-4C71-8FC9-35BAC3B8C177}" type="presParOf" srcId="{6036A668-6790-4DA2-8F0D-ABBCB6CE3391}" destId="{A9F1F17F-986D-4EC8-8866-4C1D4A503702}" srcOrd="10" destOrd="0" presId="urn:microsoft.com/office/officeart/2005/8/layout/chevron2"/>
    <dgm:cxn modelId="{E7C7F956-697B-4AA0-9A3C-A3B540923DF2}" type="presParOf" srcId="{A9F1F17F-986D-4EC8-8866-4C1D4A503702}" destId="{174F09E7-4F9D-4C38-ACA6-D7B91C4CE38C}" srcOrd="0" destOrd="0" presId="urn:microsoft.com/office/officeart/2005/8/layout/chevron2"/>
    <dgm:cxn modelId="{53CBD053-4C26-4199-A74F-B597EADD169B}" type="presParOf" srcId="{A9F1F17F-986D-4EC8-8866-4C1D4A503702}" destId="{A88F3F63-5771-46C4-B912-FA0D9817E8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D7A0C5-DB00-4336-B8F0-C9B51D6B7511}" type="doc">
      <dgm:prSet loTypeId="urn:microsoft.com/office/officeart/2005/8/layout/pyramid3" loCatId="pyramid" qsTypeId="urn:microsoft.com/office/officeart/2005/8/quickstyle/3d5" qsCatId="3D" csTypeId="urn:microsoft.com/office/officeart/2005/8/colors/accent6_5" csCatId="accent6" phldr="1"/>
      <dgm:spPr/>
    </dgm:pt>
    <dgm:pt modelId="{00044008-C042-4AA8-B4AD-5CE4B27C58A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Казань (350), Набережные Челны (136), </a:t>
          </a:r>
          <a:r>
            <a:rPr lang="ru-RU" sz="2000" b="1" dirty="0" err="1" smtClean="0">
              <a:solidFill>
                <a:schemeClr val="tx2">
                  <a:lumMod val="50000"/>
                </a:schemeClr>
              </a:solidFill>
            </a:rPr>
            <a:t>Альметьевский</a:t>
          </a:r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 (117),Нижнекамский (65) </a:t>
          </a:r>
          <a:r>
            <a:rPr lang="ru-RU" sz="2000" b="1" dirty="0" err="1" smtClean="0">
              <a:solidFill>
                <a:schemeClr val="tx2">
                  <a:lumMod val="50000"/>
                </a:schemeClr>
              </a:solidFill>
            </a:rPr>
            <a:t>Зеленодольский</a:t>
          </a:r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(48) МР</a:t>
          </a:r>
          <a:endParaRPr lang="ru-RU" sz="2000" b="1" dirty="0">
            <a:solidFill>
              <a:schemeClr val="tx2">
                <a:lumMod val="50000"/>
              </a:schemeClr>
            </a:solidFill>
          </a:endParaRPr>
        </a:p>
      </dgm:t>
    </dgm:pt>
    <dgm:pt modelId="{06A7FC96-25D9-4515-9AFF-8E74F4D6CA3D}" type="parTrans" cxnId="{1E2F4404-2C35-488C-953B-5383F68FCAF8}">
      <dgm:prSet/>
      <dgm:spPr/>
      <dgm:t>
        <a:bodyPr/>
        <a:lstStyle/>
        <a:p>
          <a:endParaRPr lang="ru-RU"/>
        </a:p>
      </dgm:t>
    </dgm:pt>
    <dgm:pt modelId="{8F275AF5-1FAC-4E63-9495-F0D2436A7D91}" type="sibTrans" cxnId="{1E2F4404-2C35-488C-953B-5383F68FCAF8}">
      <dgm:prSet/>
      <dgm:spPr/>
      <dgm:t>
        <a:bodyPr/>
        <a:lstStyle/>
        <a:p>
          <a:endParaRPr lang="ru-RU"/>
        </a:p>
      </dgm:t>
    </dgm:pt>
    <dgm:pt modelId="{F7B518B5-14F0-49D0-B318-C80FA037082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Представленность психологических служб Министерств социального сектора в МР республики</a:t>
          </a:r>
          <a:endParaRPr lang="ru-RU" sz="1600" b="1" dirty="0">
            <a:solidFill>
              <a:srgbClr val="002060"/>
            </a:solidFill>
          </a:endParaRPr>
        </a:p>
      </dgm:t>
    </dgm:pt>
    <dgm:pt modelId="{0571E7B0-F6AB-44BA-862B-E7A34B06E83B}" type="parTrans" cxnId="{C6D39301-87AC-4043-A5C5-D93E93BDF14D}">
      <dgm:prSet/>
      <dgm:spPr/>
      <dgm:t>
        <a:bodyPr/>
        <a:lstStyle/>
        <a:p>
          <a:endParaRPr lang="ru-RU"/>
        </a:p>
      </dgm:t>
    </dgm:pt>
    <dgm:pt modelId="{487AC089-1EA3-4654-BD8D-2462A2E3CF4B}" type="sibTrans" cxnId="{C6D39301-87AC-4043-A5C5-D93E93BDF14D}">
      <dgm:prSet/>
      <dgm:spPr/>
      <dgm:t>
        <a:bodyPr/>
        <a:lstStyle/>
        <a:p>
          <a:endParaRPr lang="ru-RU"/>
        </a:p>
      </dgm:t>
    </dgm:pt>
    <dgm:pt modelId="{DDEDBDD6-3C5C-407F-8896-28449CE0B319}">
      <dgm:prSet phldrT="[Текст]" custT="1"/>
      <dgm:spPr/>
      <dgm:t>
        <a:bodyPr/>
        <a:lstStyle/>
        <a:p>
          <a:r>
            <a:rPr lang="ru-RU" sz="1600" dirty="0" err="1" smtClean="0">
              <a:solidFill>
                <a:srgbClr val="C00000"/>
              </a:solidFill>
            </a:rPr>
            <a:t>Алькеевский</a:t>
          </a:r>
          <a:r>
            <a:rPr lang="ru-RU" sz="1600" dirty="0" smtClean="0">
              <a:solidFill>
                <a:srgbClr val="C00000"/>
              </a:solidFill>
            </a:rPr>
            <a:t> (3) </a:t>
          </a:r>
          <a:r>
            <a:rPr lang="ru-RU" sz="1600" dirty="0" err="1" smtClean="0">
              <a:solidFill>
                <a:srgbClr val="C00000"/>
              </a:solidFill>
            </a:rPr>
            <a:t>Атнинский</a:t>
          </a:r>
          <a:r>
            <a:rPr lang="ru-RU" sz="1600" dirty="0" smtClean="0">
              <a:solidFill>
                <a:srgbClr val="C00000"/>
              </a:solidFill>
            </a:rPr>
            <a:t> (3) </a:t>
          </a:r>
          <a:r>
            <a:rPr lang="ru-RU" sz="1600" dirty="0" err="1" smtClean="0">
              <a:solidFill>
                <a:srgbClr val="C00000"/>
              </a:solidFill>
            </a:rPr>
            <a:t>Муслюмовский</a:t>
          </a:r>
          <a:r>
            <a:rPr lang="ru-RU" sz="1600" dirty="0" smtClean="0">
              <a:solidFill>
                <a:srgbClr val="C00000"/>
              </a:solidFill>
            </a:rPr>
            <a:t> (4) </a:t>
          </a:r>
          <a:r>
            <a:rPr lang="ru-RU" sz="1600" dirty="0" err="1" smtClean="0">
              <a:solidFill>
                <a:srgbClr val="C00000"/>
              </a:solidFill>
            </a:rPr>
            <a:t>Нурлатский</a:t>
          </a:r>
          <a:r>
            <a:rPr lang="ru-RU" sz="1600" dirty="0" smtClean="0">
              <a:solidFill>
                <a:srgbClr val="C00000"/>
              </a:solidFill>
            </a:rPr>
            <a:t> ( 4) </a:t>
          </a:r>
          <a:r>
            <a:rPr lang="ru-RU" sz="1600" dirty="0" err="1" smtClean="0">
              <a:solidFill>
                <a:srgbClr val="C00000"/>
              </a:solidFill>
            </a:rPr>
            <a:t>Тюлячинский</a:t>
          </a:r>
          <a:r>
            <a:rPr lang="ru-RU" sz="1600" dirty="0" smtClean="0">
              <a:solidFill>
                <a:srgbClr val="C00000"/>
              </a:solidFill>
            </a:rPr>
            <a:t> (4) МР</a:t>
          </a:r>
          <a:endParaRPr lang="ru-RU" sz="1600" dirty="0">
            <a:solidFill>
              <a:srgbClr val="C00000"/>
            </a:solidFill>
          </a:endParaRPr>
        </a:p>
      </dgm:t>
    </dgm:pt>
    <dgm:pt modelId="{E2AA1423-2534-4E4A-8861-7616CA778684}" type="parTrans" cxnId="{919803FB-4849-4D57-AF3E-95300E592F7C}">
      <dgm:prSet/>
      <dgm:spPr/>
      <dgm:t>
        <a:bodyPr/>
        <a:lstStyle/>
        <a:p>
          <a:endParaRPr lang="ru-RU"/>
        </a:p>
      </dgm:t>
    </dgm:pt>
    <dgm:pt modelId="{0C82B339-9436-4A5D-978E-08108C16A708}" type="sibTrans" cxnId="{919803FB-4849-4D57-AF3E-95300E592F7C}">
      <dgm:prSet/>
      <dgm:spPr/>
      <dgm:t>
        <a:bodyPr/>
        <a:lstStyle/>
        <a:p>
          <a:endParaRPr lang="ru-RU"/>
        </a:p>
      </dgm:t>
    </dgm:pt>
    <dgm:pt modelId="{93B0A730-90E5-4115-A834-62AD00ECAB1C}" type="pres">
      <dgm:prSet presAssocID="{21D7A0C5-DB00-4336-B8F0-C9B51D6B7511}" presName="Name0" presStyleCnt="0">
        <dgm:presLayoutVars>
          <dgm:dir/>
          <dgm:animLvl val="lvl"/>
          <dgm:resizeHandles val="exact"/>
        </dgm:presLayoutVars>
      </dgm:prSet>
      <dgm:spPr/>
    </dgm:pt>
    <dgm:pt modelId="{40A1FCAC-E077-40EC-87F3-25C7FB49466E}" type="pres">
      <dgm:prSet presAssocID="{00044008-C042-4AA8-B4AD-5CE4B27C58A7}" presName="Name8" presStyleCnt="0"/>
      <dgm:spPr/>
    </dgm:pt>
    <dgm:pt modelId="{14C46D19-2535-42AE-8E67-E6CF6C2C23F1}" type="pres">
      <dgm:prSet presAssocID="{00044008-C042-4AA8-B4AD-5CE4B27C58A7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B08159-C11D-4141-B387-60A302E56A9A}" type="pres">
      <dgm:prSet presAssocID="{00044008-C042-4AA8-B4AD-5CE4B27C58A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1DD03-0027-438A-A4EC-44AA4F9208CC}" type="pres">
      <dgm:prSet presAssocID="{F7B518B5-14F0-49D0-B318-C80FA0370824}" presName="Name8" presStyleCnt="0"/>
      <dgm:spPr/>
    </dgm:pt>
    <dgm:pt modelId="{ACFC648D-F306-4046-996A-5486D9C5CF0B}" type="pres">
      <dgm:prSet presAssocID="{F7B518B5-14F0-49D0-B318-C80FA037082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EBF12-0EFE-4BCD-9DE5-0F6FCA600C1C}" type="pres">
      <dgm:prSet presAssocID="{F7B518B5-14F0-49D0-B318-C80FA037082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61311-1297-4F4E-8433-6B4DDCF814A9}" type="pres">
      <dgm:prSet presAssocID="{DDEDBDD6-3C5C-407F-8896-28449CE0B319}" presName="Name8" presStyleCnt="0"/>
      <dgm:spPr/>
    </dgm:pt>
    <dgm:pt modelId="{C1D1409B-C4F8-4956-98AF-E885A5A1032A}" type="pres">
      <dgm:prSet presAssocID="{DDEDBDD6-3C5C-407F-8896-28449CE0B31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8E4C2-9456-490E-A351-0333CE5D181A}" type="pres">
      <dgm:prSet presAssocID="{DDEDBDD6-3C5C-407F-8896-28449CE0B31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F43B98-1B91-4F4A-B0B6-E4D9145285E4}" type="presOf" srcId="{F7B518B5-14F0-49D0-B318-C80FA0370824}" destId="{ACFC648D-F306-4046-996A-5486D9C5CF0B}" srcOrd="0" destOrd="0" presId="urn:microsoft.com/office/officeart/2005/8/layout/pyramid3"/>
    <dgm:cxn modelId="{6FAFAFA8-D895-4CB5-96CC-6F0277FEF53B}" type="presOf" srcId="{F7B518B5-14F0-49D0-B318-C80FA0370824}" destId="{06BEBF12-0EFE-4BCD-9DE5-0F6FCA600C1C}" srcOrd="1" destOrd="0" presId="urn:microsoft.com/office/officeart/2005/8/layout/pyramid3"/>
    <dgm:cxn modelId="{BA26F5D9-DF70-478D-B485-E35625505FC5}" type="presOf" srcId="{21D7A0C5-DB00-4336-B8F0-C9B51D6B7511}" destId="{93B0A730-90E5-4115-A834-62AD00ECAB1C}" srcOrd="0" destOrd="0" presId="urn:microsoft.com/office/officeart/2005/8/layout/pyramid3"/>
    <dgm:cxn modelId="{9FF88435-9243-4925-9DF1-95E72FFD2EEC}" type="presOf" srcId="{DDEDBDD6-3C5C-407F-8896-28449CE0B319}" destId="{C1D1409B-C4F8-4956-98AF-E885A5A1032A}" srcOrd="0" destOrd="0" presId="urn:microsoft.com/office/officeart/2005/8/layout/pyramid3"/>
    <dgm:cxn modelId="{3DF8E13C-B9A0-4653-B0F7-9E2F4D16CE98}" type="presOf" srcId="{00044008-C042-4AA8-B4AD-5CE4B27C58A7}" destId="{14C46D19-2535-42AE-8E67-E6CF6C2C23F1}" srcOrd="0" destOrd="0" presId="urn:microsoft.com/office/officeart/2005/8/layout/pyramid3"/>
    <dgm:cxn modelId="{37C6199E-A2A0-4AE0-ADA5-198925E72253}" type="presOf" srcId="{DDEDBDD6-3C5C-407F-8896-28449CE0B319}" destId="{7F08E4C2-9456-490E-A351-0333CE5D181A}" srcOrd="1" destOrd="0" presId="urn:microsoft.com/office/officeart/2005/8/layout/pyramid3"/>
    <dgm:cxn modelId="{61B3CC19-0515-42ED-856B-4B929ADC9D59}" type="presOf" srcId="{00044008-C042-4AA8-B4AD-5CE4B27C58A7}" destId="{76B08159-C11D-4141-B387-60A302E56A9A}" srcOrd="1" destOrd="0" presId="urn:microsoft.com/office/officeart/2005/8/layout/pyramid3"/>
    <dgm:cxn modelId="{1E2F4404-2C35-488C-953B-5383F68FCAF8}" srcId="{21D7A0C5-DB00-4336-B8F0-C9B51D6B7511}" destId="{00044008-C042-4AA8-B4AD-5CE4B27C58A7}" srcOrd="0" destOrd="0" parTransId="{06A7FC96-25D9-4515-9AFF-8E74F4D6CA3D}" sibTransId="{8F275AF5-1FAC-4E63-9495-F0D2436A7D91}"/>
    <dgm:cxn modelId="{919803FB-4849-4D57-AF3E-95300E592F7C}" srcId="{21D7A0C5-DB00-4336-B8F0-C9B51D6B7511}" destId="{DDEDBDD6-3C5C-407F-8896-28449CE0B319}" srcOrd="2" destOrd="0" parTransId="{E2AA1423-2534-4E4A-8861-7616CA778684}" sibTransId="{0C82B339-9436-4A5D-978E-08108C16A708}"/>
    <dgm:cxn modelId="{C6D39301-87AC-4043-A5C5-D93E93BDF14D}" srcId="{21D7A0C5-DB00-4336-B8F0-C9B51D6B7511}" destId="{F7B518B5-14F0-49D0-B318-C80FA0370824}" srcOrd="1" destOrd="0" parTransId="{0571E7B0-F6AB-44BA-862B-E7A34B06E83B}" sibTransId="{487AC089-1EA3-4654-BD8D-2462A2E3CF4B}"/>
    <dgm:cxn modelId="{95209318-DC07-46B2-971D-58B2813A2E3D}" type="presParOf" srcId="{93B0A730-90E5-4115-A834-62AD00ECAB1C}" destId="{40A1FCAC-E077-40EC-87F3-25C7FB49466E}" srcOrd="0" destOrd="0" presId="urn:microsoft.com/office/officeart/2005/8/layout/pyramid3"/>
    <dgm:cxn modelId="{75BD3E46-A66B-417A-B0E3-C4A56534894B}" type="presParOf" srcId="{40A1FCAC-E077-40EC-87F3-25C7FB49466E}" destId="{14C46D19-2535-42AE-8E67-E6CF6C2C23F1}" srcOrd="0" destOrd="0" presId="urn:microsoft.com/office/officeart/2005/8/layout/pyramid3"/>
    <dgm:cxn modelId="{2034F898-AFC8-4A29-9644-C0A4ECA50F0A}" type="presParOf" srcId="{40A1FCAC-E077-40EC-87F3-25C7FB49466E}" destId="{76B08159-C11D-4141-B387-60A302E56A9A}" srcOrd="1" destOrd="0" presId="urn:microsoft.com/office/officeart/2005/8/layout/pyramid3"/>
    <dgm:cxn modelId="{A60AC586-723A-4A70-B916-6F7FBF8EB095}" type="presParOf" srcId="{93B0A730-90E5-4115-A834-62AD00ECAB1C}" destId="{4E21DD03-0027-438A-A4EC-44AA4F9208CC}" srcOrd="1" destOrd="0" presId="urn:microsoft.com/office/officeart/2005/8/layout/pyramid3"/>
    <dgm:cxn modelId="{3772C69F-3A8B-414A-97A4-490C2D7A9064}" type="presParOf" srcId="{4E21DD03-0027-438A-A4EC-44AA4F9208CC}" destId="{ACFC648D-F306-4046-996A-5486D9C5CF0B}" srcOrd="0" destOrd="0" presId="urn:microsoft.com/office/officeart/2005/8/layout/pyramid3"/>
    <dgm:cxn modelId="{BE02D171-1719-4FFD-A02F-35F9A06C7877}" type="presParOf" srcId="{4E21DD03-0027-438A-A4EC-44AA4F9208CC}" destId="{06BEBF12-0EFE-4BCD-9DE5-0F6FCA600C1C}" srcOrd="1" destOrd="0" presId="urn:microsoft.com/office/officeart/2005/8/layout/pyramid3"/>
    <dgm:cxn modelId="{007A8E83-7913-46EA-8153-CBB0D9BC8FF1}" type="presParOf" srcId="{93B0A730-90E5-4115-A834-62AD00ECAB1C}" destId="{65461311-1297-4F4E-8433-6B4DDCF814A9}" srcOrd="2" destOrd="0" presId="urn:microsoft.com/office/officeart/2005/8/layout/pyramid3"/>
    <dgm:cxn modelId="{2C6D78F0-F7A0-47DA-A6BA-0944C0A06D25}" type="presParOf" srcId="{65461311-1297-4F4E-8433-6B4DDCF814A9}" destId="{C1D1409B-C4F8-4956-98AF-E885A5A1032A}" srcOrd="0" destOrd="0" presId="urn:microsoft.com/office/officeart/2005/8/layout/pyramid3"/>
    <dgm:cxn modelId="{F39F5E87-5CA1-4513-970F-7595B3FB9448}" type="presParOf" srcId="{65461311-1297-4F4E-8433-6B4DDCF814A9}" destId="{7F08E4C2-9456-490E-A351-0333CE5D181A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722E18-B758-4C9B-A8F6-EE6B19F8D63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5344D8D-0A33-4895-8334-70FD380942C0}">
      <dgm:prSet phldrT="[Текст]" custT="1"/>
      <dgm:spPr/>
      <dgm:t>
        <a:bodyPr/>
        <a:lstStyle/>
        <a:p>
          <a:r>
            <a:rPr lang="ru-RU" sz="1600" b="1" dirty="0" smtClean="0"/>
            <a:t>Неравномерность представленности психологов в муниципальных районах, а также неравномерность уровня и качества оказания психологической помощи</a:t>
          </a:r>
          <a:endParaRPr lang="ru-RU" sz="1600" b="1" dirty="0"/>
        </a:p>
      </dgm:t>
    </dgm:pt>
    <dgm:pt modelId="{D975F165-68AD-4C73-BF06-EC1B51E8E60C}" type="parTrans" cxnId="{7BC5A940-0F2E-4035-9631-C7DB30030963}">
      <dgm:prSet/>
      <dgm:spPr/>
      <dgm:t>
        <a:bodyPr/>
        <a:lstStyle/>
        <a:p>
          <a:endParaRPr lang="ru-RU"/>
        </a:p>
      </dgm:t>
    </dgm:pt>
    <dgm:pt modelId="{770CEA94-1951-42B0-8770-EF72A8F611D4}" type="sibTrans" cxnId="{7BC5A940-0F2E-4035-9631-C7DB30030963}">
      <dgm:prSet/>
      <dgm:spPr/>
      <dgm:t>
        <a:bodyPr/>
        <a:lstStyle/>
        <a:p>
          <a:endParaRPr lang="ru-RU"/>
        </a:p>
      </dgm:t>
    </dgm:pt>
    <dgm:pt modelId="{BB4C8E84-7746-4DAF-A26C-B7E56A03A6D2}">
      <dgm:prSet phldrT="[Текст]" custT="1"/>
      <dgm:spPr/>
      <dgm:t>
        <a:bodyPr/>
        <a:lstStyle/>
        <a:p>
          <a:r>
            <a:rPr lang="ru-RU" sz="1600" b="1" dirty="0" smtClean="0"/>
            <a:t>Несогласованность профессиональных позиций психологов и их функциональная разобщенность, дублирование функций</a:t>
          </a:r>
          <a:endParaRPr lang="ru-RU" sz="1600" b="1" dirty="0"/>
        </a:p>
      </dgm:t>
    </dgm:pt>
    <dgm:pt modelId="{CAE1EEC5-2D74-4EBE-B4BD-BAAEA30BEB57}" type="parTrans" cxnId="{AFC01423-3930-4A7F-9DBA-C8D628D2EC55}">
      <dgm:prSet/>
      <dgm:spPr/>
      <dgm:t>
        <a:bodyPr/>
        <a:lstStyle/>
        <a:p>
          <a:endParaRPr lang="ru-RU"/>
        </a:p>
      </dgm:t>
    </dgm:pt>
    <dgm:pt modelId="{1E09C4D0-2B9B-433E-B45C-7BB3ECD90EC7}" type="sibTrans" cxnId="{AFC01423-3930-4A7F-9DBA-C8D628D2EC55}">
      <dgm:prSet/>
      <dgm:spPr/>
      <dgm:t>
        <a:bodyPr/>
        <a:lstStyle/>
        <a:p>
          <a:endParaRPr lang="ru-RU"/>
        </a:p>
      </dgm:t>
    </dgm:pt>
    <dgm:pt modelId="{A55874CD-8A00-4D52-8FD4-990D5E6A4797}">
      <dgm:prSet custT="1"/>
      <dgm:spPr/>
      <dgm:t>
        <a:bodyPr/>
        <a:lstStyle/>
        <a:p>
          <a:r>
            <a:rPr lang="ru-RU" sz="1600" b="1" dirty="0" smtClean="0"/>
            <a:t>Отсутствие необходимого материально-технического обеспечения субъектов, оказывающих психологическую помощь и единого согласованного перечня психодиагностического инструментария</a:t>
          </a:r>
          <a:endParaRPr lang="ru-RU" sz="1600" b="1" dirty="0"/>
        </a:p>
      </dgm:t>
    </dgm:pt>
    <dgm:pt modelId="{39A284F3-A421-4F8E-B1B2-3FCC03CB758F}" type="parTrans" cxnId="{49F3FC18-A907-43ED-95DD-737FAD0686E8}">
      <dgm:prSet/>
      <dgm:spPr/>
      <dgm:t>
        <a:bodyPr/>
        <a:lstStyle/>
        <a:p>
          <a:endParaRPr lang="ru-RU"/>
        </a:p>
      </dgm:t>
    </dgm:pt>
    <dgm:pt modelId="{E94918E5-2717-4D5C-A317-05D3691664EB}" type="sibTrans" cxnId="{49F3FC18-A907-43ED-95DD-737FAD0686E8}">
      <dgm:prSet/>
      <dgm:spPr/>
      <dgm:t>
        <a:bodyPr/>
        <a:lstStyle/>
        <a:p>
          <a:endParaRPr lang="ru-RU"/>
        </a:p>
      </dgm:t>
    </dgm:pt>
    <dgm:pt modelId="{35EFEB0A-7EB9-43C5-AB61-66B2314A1257}">
      <dgm:prSet custT="1"/>
      <dgm:spPr/>
      <dgm:t>
        <a:bodyPr/>
        <a:lstStyle/>
        <a:p>
          <a:r>
            <a:rPr lang="ru-RU" sz="1600" b="1" dirty="0" smtClean="0"/>
            <a:t>Отсутствие унифицированных ключевых показателей оценки эффективности деятельности специалистов в сфере оказания психологической помощи населению</a:t>
          </a:r>
          <a:endParaRPr lang="ru-RU" sz="1600" b="1" dirty="0"/>
        </a:p>
      </dgm:t>
    </dgm:pt>
    <dgm:pt modelId="{47E23F9C-9049-4A70-80CC-9BA4C4AED6E4}" type="parTrans" cxnId="{1CE60119-9356-4B23-ABCA-3480C5E0C5AF}">
      <dgm:prSet/>
      <dgm:spPr/>
      <dgm:t>
        <a:bodyPr/>
        <a:lstStyle/>
        <a:p>
          <a:endParaRPr lang="ru-RU"/>
        </a:p>
      </dgm:t>
    </dgm:pt>
    <dgm:pt modelId="{EFB23BB9-2BDB-4873-AFA6-2AF743FCE59F}" type="sibTrans" cxnId="{1CE60119-9356-4B23-ABCA-3480C5E0C5AF}">
      <dgm:prSet/>
      <dgm:spPr/>
      <dgm:t>
        <a:bodyPr/>
        <a:lstStyle/>
        <a:p>
          <a:endParaRPr lang="ru-RU"/>
        </a:p>
      </dgm:t>
    </dgm:pt>
    <dgm:pt modelId="{CDFCF233-5730-4CF3-A3BF-5EA246834024}">
      <dgm:prSet custT="1"/>
      <dgm:spPr/>
      <dgm:t>
        <a:bodyPr/>
        <a:lstStyle/>
        <a:p>
          <a:r>
            <a:rPr lang="ru-RU" sz="1600" b="1" dirty="0" smtClean="0"/>
            <a:t>Выявлен запрос на формирование методических советов внутри каждого ведомства, которые войдут в единую модель государственной системы управления психологической деятельностью</a:t>
          </a:r>
          <a:endParaRPr lang="ru-RU" sz="1600" b="1" dirty="0"/>
        </a:p>
      </dgm:t>
    </dgm:pt>
    <dgm:pt modelId="{F01D28FE-C1BB-43B5-B053-47E40F9954AF}" type="parTrans" cxnId="{A64D32CB-60A0-41BA-BC83-D8B8435433C5}">
      <dgm:prSet/>
      <dgm:spPr/>
      <dgm:t>
        <a:bodyPr/>
        <a:lstStyle/>
        <a:p>
          <a:endParaRPr lang="ru-RU"/>
        </a:p>
      </dgm:t>
    </dgm:pt>
    <dgm:pt modelId="{DBD5478E-3F51-4BF4-9591-77A75D3D8D2C}" type="sibTrans" cxnId="{A64D32CB-60A0-41BA-BC83-D8B8435433C5}">
      <dgm:prSet/>
      <dgm:spPr/>
      <dgm:t>
        <a:bodyPr/>
        <a:lstStyle/>
        <a:p>
          <a:endParaRPr lang="ru-RU"/>
        </a:p>
      </dgm:t>
    </dgm:pt>
    <dgm:pt modelId="{95E747BC-1ABD-4F50-A84B-22375BB81256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Выявлена тенденция, того, что часть психологов различной ведомственной принадлежности работают не на полную ставку, что говорит о наличии другой совмещаемой должности у специалиста</a:t>
          </a: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dirty="0"/>
        </a:p>
      </dgm:t>
    </dgm:pt>
    <dgm:pt modelId="{D5C45F23-CA87-4981-8265-1BE0BAAD8BAD}" type="parTrans" cxnId="{1EBE6C6D-4B54-4602-9C94-9D7DE0342722}">
      <dgm:prSet/>
      <dgm:spPr/>
      <dgm:t>
        <a:bodyPr/>
        <a:lstStyle/>
        <a:p>
          <a:endParaRPr lang="ru-RU"/>
        </a:p>
      </dgm:t>
    </dgm:pt>
    <dgm:pt modelId="{5677C634-B602-4E88-AC37-29BFA60858FB}" type="sibTrans" cxnId="{1EBE6C6D-4B54-4602-9C94-9D7DE0342722}">
      <dgm:prSet/>
      <dgm:spPr/>
      <dgm:t>
        <a:bodyPr/>
        <a:lstStyle/>
        <a:p>
          <a:endParaRPr lang="ru-RU"/>
        </a:p>
      </dgm:t>
    </dgm:pt>
    <dgm:pt modelId="{25AFB648-0A22-4CDC-B11E-CC190B743D08}" type="pres">
      <dgm:prSet presAssocID="{EE722E18-B758-4C9B-A8F6-EE6B19F8D6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4E2A2AB-989A-442E-B45C-99DB926A00F3}" type="pres">
      <dgm:prSet presAssocID="{EE722E18-B758-4C9B-A8F6-EE6B19F8D636}" presName="Name1" presStyleCnt="0"/>
      <dgm:spPr/>
      <dgm:t>
        <a:bodyPr/>
        <a:lstStyle/>
        <a:p>
          <a:endParaRPr lang="ru-RU"/>
        </a:p>
      </dgm:t>
    </dgm:pt>
    <dgm:pt modelId="{EC160F33-5273-4351-9B40-6B27431D4ED3}" type="pres">
      <dgm:prSet presAssocID="{EE722E18-B758-4C9B-A8F6-EE6B19F8D636}" presName="cycle" presStyleCnt="0"/>
      <dgm:spPr/>
      <dgm:t>
        <a:bodyPr/>
        <a:lstStyle/>
        <a:p>
          <a:endParaRPr lang="ru-RU"/>
        </a:p>
      </dgm:t>
    </dgm:pt>
    <dgm:pt modelId="{C0E95525-84A8-4633-9FE0-B2CF50E46FBD}" type="pres">
      <dgm:prSet presAssocID="{EE722E18-B758-4C9B-A8F6-EE6B19F8D636}" presName="srcNode" presStyleLbl="node1" presStyleIdx="0" presStyleCnt="6"/>
      <dgm:spPr/>
      <dgm:t>
        <a:bodyPr/>
        <a:lstStyle/>
        <a:p>
          <a:endParaRPr lang="ru-RU"/>
        </a:p>
      </dgm:t>
    </dgm:pt>
    <dgm:pt modelId="{B9F76924-2990-4174-89A5-D69DF05D9FCD}" type="pres">
      <dgm:prSet presAssocID="{EE722E18-B758-4C9B-A8F6-EE6B19F8D636}" presName="conn" presStyleLbl="parChTrans1D2" presStyleIdx="0" presStyleCnt="1"/>
      <dgm:spPr/>
      <dgm:t>
        <a:bodyPr/>
        <a:lstStyle/>
        <a:p>
          <a:endParaRPr lang="ru-RU"/>
        </a:p>
      </dgm:t>
    </dgm:pt>
    <dgm:pt modelId="{E664CD24-6679-450B-A093-7A05264757EF}" type="pres">
      <dgm:prSet presAssocID="{EE722E18-B758-4C9B-A8F6-EE6B19F8D636}" presName="extraNode" presStyleLbl="node1" presStyleIdx="0" presStyleCnt="6"/>
      <dgm:spPr/>
      <dgm:t>
        <a:bodyPr/>
        <a:lstStyle/>
        <a:p>
          <a:endParaRPr lang="ru-RU"/>
        </a:p>
      </dgm:t>
    </dgm:pt>
    <dgm:pt modelId="{4E8FAB34-3C3B-4F26-8B0C-CE3EDC24406F}" type="pres">
      <dgm:prSet presAssocID="{EE722E18-B758-4C9B-A8F6-EE6B19F8D636}" presName="dstNode" presStyleLbl="node1" presStyleIdx="0" presStyleCnt="6"/>
      <dgm:spPr/>
      <dgm:t>
        <a:bodyPr/>
        <a:lstStyle/>
        <a:p>
          <a:endParaRPr lang="ru-RU"/>
        </a:p>
      </dgm:t>
    </dgm:pt>
    <dgm:pt modelId="{0EAB8710-6A9A-4DC7-812D-DE8ED285F9D7}" type="pres">
      <dgm:prSet presAssocID="{15344D8D-0A33-4895-8334-70FD380942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92715-38D2-4185-B72A-C67B32E99663}" type="pres">
      <dgm:prSet presAssocID="{15344D8D-0A33-4895-8334-70FD380942C0}" presName="accent_1" presStyleCnt="0"/>
      <dgm:spPr/>
      <dgm:t>
        <a:bodyPr/>
        <a:lstStyle/>
        <a:p>
          <a:endParaRPr lang="ru-RU"/>
        </a:p>
      </dgm:t>
    </dgm:pt>
    <dgm:pt modelId="{F35E7416-AC7F-4142-A8B3-991B659BE4D3}" type="pres">
      <dgm:prSet presAssocID="{15344D8D-0A33-4895-8334-70FD380942C0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B81C92-40AF-4191-B2FD-44AE3A1B1579}" type="pres">
      <dgm:prSet presAssocID="{95E747BC-1ABD-4F50-A84B-22375BB81256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9E67B-3F85-4AD6-8611-0EC86B43F9E1}" type="pres">
      <dgm:prSet presAssocID="{95E747BC-1ABD-4F50-A84B-22375BB81256}" presName="accent_2" presStyleCnt="0"/>
      <dgm:spPr/>
      <dgm:t>
        <a:bodyPr/>
        <a:lstStyle/>
        <a:p>
          <a:endParaRPr lang="ru-RU"/>
        </a:p>
      </dgm:t>
    </dgm:pt>
    <dgm:pt modelId="{72BE3C1D-1648-4EBC-9D93-F569FFA6C6D2}" type="pres">
      <dgm:prSet presAssocID="{95E747BC-1ABD-4F50-A84B-22375BB8125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803DAC4-D0E3-49DF-B81D-C4E627C0076C}" type="pres">
      <dgm:prSet presAssocID="{BB4C8E84-7746-4DAF-A26C-B7E56A03A6D2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CADFB-1D59-43D2-8B1C-8BD494052E8C}" type="pres">
      <dgm:prSet presAssocID="{BB4C8E84-7746-4DAF-A26C-B7E56A03A6D2}" presName="accent_3" presStyleCnt="0"/>
      <dgm:spPr/>
      <dgm:t>
        <a:bodyPr/>
        <a:lstStyle/>
        <a:p>
          <a:endParaRPr lang="ru-RU"/>
        </a:p>
      </dgm:t>
    </dgm:pt>
    <dgm:pt modelId="{047650B2-3825-4DA8-B36B-F21F998CCD8C}" type="pres">
      <dgm:prSet presAssocID="{BB4C8E84-7746-4DAF-A26C-B7E56A03A6D2}" presName="accentRepeatNode" presStyleLbl="solidFgAcc1" presStyleIdx="2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74298C3-B17E-4754-A8B3-233387E96A09}" type="pres">
      <dgm:prSet presAssocID="{A55874CD-8A00-4D52-8FD4-990D5E6A479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05545-893A-420E-A7D2-0D4B08737754}" type="pres">
      <dgm:prSet presAssocID="{A55874CD-8A00-4D52-8FD4-990D5E6A4797}" presName="accent_4" presStyleCnt="0"/>
      <dgm:spPr/>
      <dgm:t>
        <a:bodyPr/>
        <a:lstStyle/>
        <a:p>
          <a:endParaRPr lang="ru-RU"/>
        </a:p>
      </dgm:t>
    </dgm:pt>
    <dgm:pt modelId="{0559C740-3889-49FD-A07C-C59BC7A22A68}" type="pres">
      <dgm:prSet presAssocID="{A55874CD-8A00-4D52-8FD4-990D5E6A4797}" presName="accentRepeatNode" presStyleLbl="solidFgAcc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52860F6-3C99-48C3-8AB4-E01EACDAE066}" type="pres">
      <dgm:prSet presAssocID="{35EFEB0A-7EB9-43C5-AB61-66B2314A1257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D2270-2B79-4C63-B641-59F5A769AB78}" type="pres">
      <dgm:prSet presAssocID="{35EFEB0A-7EB9-43C5-AB61-66B2314A1257}" presName="accent_5" presStyleCnt="0"/>
      <dgm:spPr/>
      <dgm:t>
        <a:bodyPr/>
        <a:lstStyle/>
        <a:p>
          <a:endParaRPr lang="ru-RU"/>
        </a:p>
      </dgm:t>
    </dgm:pt>
    <dgm:pt modelId="{88F85958-050E-4B2B-A54A-26E9BAC020EF}" type="pres">
      <dgm:prSet presAssocID="{35EFEB0A-7EB9-43C5-AB61-66B2314A1257}" presName="accentRepeatNode" presStyleLbl="solidFgAcc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C99F08-AA16-4390-B850-9D5A5D42EA2B}" type="pres">
      <dgm:prSet presAssocID="{CDFCF233-5730-4CF3-A3BF-5EA24683402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FA336-32B4-4398-9D13-904ED9FEBE0D}" type="pres">
      <dgm:prSet presAssocID="{CDFCF233-5730-4CF3-A3BF-5EA246834024}" presName="accent_6" presStyleCnt="0"/>
      <dgm:spPr/>
      <dgm:t>
        <a:bodyPr/>
        <a:lstStyle/>
        <a:p>
          <a:endParaRPr lang="ru-RU"/>
        </a:p>
      </dgm:t>
    </dgm:pt>
    <dgm:pt modelId="{44C6F019-BB04-4598-8F68-CE41C7EF64C0}" type="pres">
      <dgm:prSet presAssocID="{CDFCF233-5730-4CF3-A3BF-5EA246834024}" presName="accentRepeatNode" presStyleLbl="solidFgAcc1" presStyleIdx="5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64D32CB-60A0-41BA-BC83-D8B8435433C5}" srcId="{EE722E18-B758-4C9B-A8F6-EE6B19F8D636}" destId="{CDFCF233-5730-4CF3-A3BF-5EA246834024}" srcOrd="5" destOrd="0" parTransId="{F01D28FE-C1BB-43B5-B053-47E40F9954AF}" sibTransId="{DBD5478E-3F51-4BF4-9591-77A75D3D8D2C}"/>
    <dgm:cxn modelId="{6542FF02-E8F3-4623-A315-F2FC8B090ACD}" type="presOf" srcId="{BB4C8E84-7746-4DAF-A26C-B7E56A03A6D2}" destId="{3803DAC4-D0E3-49DF-B81D-C4E627C0076C}" srcOrd="0" destOrd="0" presId="urn:microsoft.com/office/officeart/2008/layout/VerticalCurvedList"/>
    <dgm:cxn modelId="{D4BF456F-356C-4C91-BAF6-D11BA90A4862}" type="presOf" srcId="{A55874CD-8A00-4D52-8FD4-990D5E6A4797}" destId="{E74298C3-B17E-4754-A8B3-233387E96A09}" srcOrd="0" destOrd="0" presId="urn:microsoft.com/office/officeart/2008/layout/VerticalCurvedList"/>
    <dgm:cxn modelId="{1EBE6C6D-4B54-4602-9C94-9D7DE0342722}" srcId="{EE722E18-B758-4C9B-A8F6-EE6B19F8D636}" destId="{95E747BC-1ABD-4F50-A84B-22375BB81256}" srcOrd="1" destOrd="0" parTransId="{D5C45F23-CA87-4981-8265-1BE0BAAD8BAD}" sibTransId="{5677C634-B602-4E88-AC37-29BFA60858FB}"/>
    <dgm:cxn modelId="{56DD5962-6D15-4C3E-B495-97356E908E39}" type="presOf" srcId="{CDFCF233-5730-4CF3-A3BF-5EA246834024}" destId="{7AC99F08-AA16-4390-B850-9D5A5D42EA2B}" srcOrd="0" destOrd="0" presId="urn:microsoft.com/office/officeart/2008/layout/VerticalCurvedList"/>
    <dgm:cxn modelId="{3A555B18-E717-471F-A5B0-06A4A0524B1D}" type="presOf" srcId="{35EFEB0A-7EB9-43C5-AB61-66B2314A1257}" destId="{A52860F6-3C99-48C3-8AB4-E01EACDAE066}" srcOrd="0" destOrd="0" presId="urn:microsoft.com/office/officeart/2008/layout/VerticalCurvedList"/>
    <dgm:cxn modelId="{6BBAB191-FA3C-4E65-A951-4412FA6930F8}" type="presOf" srcId="{EE722E18-B758-4C9B-A8F6-EE6B19F8D636}" destId="{25AFB648-0A22-4CDC-B11E-CC190B743D08}" srcOrd="0" destOrd="0" presId="urn:microsoft.com/office/officeart/2008/layout/VerticalCurvedList"/>
    <dgm:cxn modelId="{49F3FC18-A907-43ED-95DD-737FAD0686E8}" srcId="{EE722E18-B758-4C9B-A8F6-EE6B19F8D636}" destId="{A55874CD-8A00-4D52-8FD4-990D5E6A4797}" srcOrd="3" destOrd="0" parTransId="{39A284F3-A421-4F8E-B1B2-3FCC03CB758F}" sibTransId="{E94918E5-2717-4D5C-A317-05D3691664EB}"/>
    <dgm:cxn modelId="{C29B9097-1389-45DD-8E10-C8ABA993B0D4}" type="presOf" srcId="{15344D8D-0A33-4895-8334-70FD380942C0}" destId="{0EAB8710-6A9A-4DC7-812D-DE8ED285F9D7}" srcOrd="0" destOrd="0" presId="urn:microsoft.com/office/officeart/2008/layout/VerticalCurvedList"/>
    <dgm:cxn modelId="{2D213DF1-C068-42D8-B861-45CC6E306A93}" type="presOf" srcId="{95E747BC-1ABD-4F50-A84B-22375BB81256}" destId="{6AB81C92-40AF-4191-B2FD-44AE3A1B1579}" srcOrd="0" destOrd="0" presId="urn:microsoft.com/office/officeart/2008/layout/VerticalCurvedList"/>
    <dgm:cxn modelId="{AFC01423-3930-4A7F-9DBA-C8D628D2EC55}" srcId="{EE722E18-B758-4C9B-A8F6-EE6B19F8D636}" destId="{BB4C8E84-7746-4DAF-A26C-B7E56A03A6D2}" srcOrd="2" destOrd="0" parTransId="{CAE1EEC5-2D74-4EBE-B4BD-BAAEA30BEB57}" sibTransId="{1E09C4D0-2B9B-433E-B45C-7BB3ECD90EC7}"/>
    <dgm:cxn modelId="{1CE60119-9356-4B23-ABCA-3480C5E0C5AF}" srcId="{EE722E18-B758-4C9B-A8F6-EE6B19F8D636}" destId="{35EFEB0A-7EB9-43C5-AB61-66B2314A1257}" srcOrd="4" destOrd="0" parTransId="{47E23F9C-9049-4A70-80CC-9BA4C4AED6E4}" sibTransId="{EFB23BB9-2BDB-4873-AFA6-2AF743FCE59F}"/>
    <dgm:cxn modelId="{7BC5A940-0F2E-4035-9631-C7DB30030963}" srcId="{EE722E18-B758-4C9B-A8F6-EE6B19F8D636}" destId="{15344D8D-0A33-4895-8334-70FD380942C0}" srcOrd="0" destOrd="0" parTransId="{D975F165-68AD-4C73-BF06-EC1B51E8E60C}" sibTransId="{770CEA94-1951-42B0-8770-EF72A8F611D4}"/>
    <dgm:cxn modelId="{AC03DF04-3A2E-4C1E-BCB5-321FB8D4939C}" type="presOf" srcId="{770CEA94-1951-42B0-8770-EF72A8F611D4}" destId="{B9F76924-2990-4174-89A5-D69DF05D9FCD}" srcOrd="0" destOrd="0" presId="urn:microsoft.com/office/officeart/2008/layout/VerticalCurvedList"/>
    <dgm:cxn modelId="{08E7ECA4-A0A3-4D7E-82CE-83AF155DEF83}" type="presParOf" srcId="{25AFB648-0A22-4CDC-B11E-CC190B743D08}" destId="{04E2A2AB-989A-442E-B45C-99DB926A00F3}" srcOrd="0" destOrd="0" presId="urn:microsoft.com/office/officeart/2008/layout/VerticalCurvedList"/>
    <dgm:cxn modelId="{59E7882B-7E16-449B-ABDE-2553381A660C}" type="presParOf" srcId="{04E2A2AB-989A-442E-B45C-99DB926A00F3}" destId="{EC160F33-5273-4351-9B40-6B27431D4ED3}" srcOrd="0" destOrd="0" presId="urn:microsoft.com/office/officeart/2008/layout/VerticalCurvedList"/>
    <dgm:cxn modelId="{980C11B5-593F-424C-9DEE-1DDAB41C9C48}" type="presParOf" srcId="{EC160F33-5273-4351-9B40-6B27431D4ED3}" destId="{C0E95525-84A8-4633-9FE0-B2CF50E46FBD}" srcOrd="0" destOrd="0" presId="urn:microsoft.com/office/officeart/2008/layout/VerticalCurvedList"/>
    <dgm:cxn modelId="{2A1EAADA-2150-44A9-AD96-636E9A5E63B3}" type="presParOf" srcId="{EC160F33-5273-4351-9B40-6B27431D4ED3}" destId="{B9F76924-2990-4174-89A5-D69DF05D9FCD}" srcOrd="1" destOrd="0" presId="urn:microsoft.com/office/officeart/2008/layout/VerticalCurvedList"/>
    <dgm:cxn modelId="{4433973D-1E06-4F05-9A7D-D0FE0DBB7835}" type="presParOf" srcId="{EC160F33-5273-4351-9B40-6B27431D4ED3}" destId="{E664CD24-6679-450B-A093-7A05264757EF}" srcOrd="2" destOrd="0" presId="urn:microsoft.com/office/officeart/2008/layout/VerticalCurvedList"/>
    <dgm:cxn modelId="{1AC2E808-7DBB-4288-B890-26F57AEC0569}" type="presParOf" srcId="{EC160F33-5273-4351-9B40-6B27431D4ED3}" destId="{4E8FAB34-3C3B-4F26-8B0C-CE3EDC24406F}" srcOrd="3" destOrd="0" presId="urn:microsoft.com/office/officeart/2008/layout/VerticalCurvedList"/>
    <dgm:cxn modelId="{D4D908F4-A083-4D96-8D4D-01A50900BA7A}" type="presParOf" srcId="{04E2A2AB-989A-442E-B45C-99DB926A00F3}" destId="{0EAB8710-6A9A-4DC7-812D-DE8ED285F9D7}" srcOrd="1" destOrd="0" presId="urn:microsoft.com/office/officeart/2008/layout/VerticalCurvedList"/>
    <dgm:cxn modelId="{880CE8EF-D132-42B4-B597-88DD54FCB26F}" type="presParOf" srcId="{04E2A2AB-989A-442E-B45C-99DB926A00F3}" destId="{CFB92715-38D2-4185-B72A-C67B32E99663}" srcOrd="2" destOrd="0" presId="urn:microsoft.com/office/officeart/2008/layout/VerticalCurvedList"/>
    <dgm:cxn modelId="{EF42CA61-C163-4F30-BBDE-F7FF53A6A0E3}" type="presParOf" srcId="{CFB92715-38D2-4185-B72A-C67B32E99663}" destId="{F35E7416-AC7F-4142-A8B3-991B659BE4D3}" srcOrd="0" destOrd="0" presId="urn:microsoft.com/office/officeart/2008/layout/VerticalCurvedList"/>
    <dgm:cxn modelId="{6CBDC53D-3527-4122-9294-3940C98AE914}" type="presParOf" srcId="{04E2A2AB-989A-442E-B45C-99DB926A00F3}" destId="{6AB81C92-40AF-4191-B2FD-44AE3A1B1579}" srcOrd="3" destOrd="0" presId="urn:microsoft.com/office/officeart/2008/layout/VerticalCurvedList"/>
    <dgm:cxn modelId="{C16CE51B-2022-48F5-AAFB-7C0A2A23ACF6}" type="presParOf" srcId="{04E2A2AB-989A-442E-B45C-99DB926A00F3}" destId="{71E9E67B-3F85-4AD6-8611-0EC86B43F9E1}" srcOrd="4" destOrd="0" presId="urn:microsoft.com/office/officeart/2008/layout/VerticalCurvedList"/>
    <dgm:cxn modelId="{FF352E0F-0FD0-4EDD-8799-CD47EC6646AC}" type="presParOf" srcId="{71E9E67B-3F85-4AD6-8611-0EC86B43F9E1}" destId="{72BE3C1D-1648-4EBC-9D93-F569FFA6C6D2}" srcOrd="0" destOrd="0" presId="urn:microsoft.com/office/officeart/2008/layout/VerticalCurvedList"/>
    <dgm:cxn modelId="{3710913D-14C0-460C-83DE-F066BFF4108A}" type="presParOf" srcId="{04E2A2AB-989A-442E-B45C-99DB926A00F3}" destId="{3803DAC4-D0E3-49DF-B81D-C4E627C0076C}" srcOrd="5" destOrd="0" presId="urn:microsoft.com/office/officeart/2008/layout/VerticalCurvedList"/>
    <dgm:cxn modelId="{1D415C3E-96B9-4AE0-B63C-CD7B4A334F42}" type="presParOf" srcId="{04E2A2AB-989A-442E-B45C-99DB926A00F3}" destId="{2DDCADFB-1D59-43D2-8B1C-8BD494052E8C}" srcOrd="6" destOrd="0" presId="urn:microsoft.com/office/officeart/2008/layout/VerticalCurvedList"/>
    <dgm:cxn modelId="{F07F2923-F105-4422-89A5-6F5852AEAD47}" type="presParOf" srcId="{2DDCADFB-1D59-43D2-8B1C-8BD494052E8C}" destId="{047650B2-3825-4DA8-B36B-F21F998CCD8C}" srcOrd="0" destOrd="0" presId="urn:microsoft.com/office/officeart/2008/layout/VerticalCurvedList"/>
    <dgm:cxn modelId="{B59EE61F-DA78-4B33-A43D-B63EF14046B8}" type="presParOf" srcId="{04E2A2AB-989A-442E-B45C-99DB926A00F3}" destId="{E74298C3-B17E-4754-A8B3-233387E96A09}" srcOrd="7" destOrd="0" presId="urn:microsoft.com/office/officeart/2008/layout/VerticalCurvedList"/>
    <dgm:cxn modelId="{74E0D15C-51D2-4D83-ADA3-7295B033AD54}" type="presParOf" srcId="{04E2A2AB-989A-442E-B45C-99DB926A00F3}" destId="{37905545-893A-420E-A7D2-0D4B08737754}" srcOrd="8" destOrd="0" presId="urn:microsoft.com/office/officeart/2008/layout/VerticalCurvedList"/>
    <dgm:cxn modelId="{71574DA6-17DD-4EBB-9F07-2EE7E17716C1}" type="presParOf" srcId="{37905545-893A-420E-A7D2-0D4B08737754}" destId="{0559C740-3889-49FD-A07C-C59BC7A22A68}" srcOrd="0" destOrd="0" presId="urn:microsoft.com/office/officeart/2008/layout/VerticalCurvedList"/>
    <dgm:cxn modelId="{E465EEC6-1C70-407F-A409-25D045271246}" type="presParOf" srcId="{04E2A2AB-989A-442E-B45C-99DB926A00F3}" destId="{A52860F6-3C99-48C3-8AB4-E01EACDAE066}" srcOrd="9" destOrd="0" presId="urn:microsoft.com/office/officeart/2008/layout/VerticalCurvedList"/>
    <dgm:cxn modelId="{C3C1E4EF-E3EE-443C-A77F-394C017497EB}" type="presParOf" srcId="{04E2A2AB-989A-442E-B45C-99DB926A00F3}" destId="{D1FD2270-2B79-4C63-B641-59F5A769AB78}" srcOrd="10" destOrd="0" presId="urn:microsoft.com/office/officeart/2008/layout/VerticalCurvedList"/>
    <dgm:cxn modelId="{BD9B6DC1-1D95-4BBB-9EA6-3A575D1CB037}" type="presParOf" srcId="{D1FD2270-2B79-4C63-B641-59F5A769AB78}" destId="{88F85958-050E-4B2B-A54A-26E9BAC020EF}" srcOrd="0" destOrd="0" presId="urn:microsoft.com/office/officeart/2008/layout/VerticalCurvedList"/>
    <dgm:cxn modelId="{BB547A31-709E-4BB8-8D45-87DD82FF999F}" type="presParOf" srcId="{04E2A2AB-989A-442E-B45C-99DB926A00F3}" destId="{7AC99F08-AA16-4390-B850-9D5A5D42EA2B}" srcOrd="11" destOrd="0" presId="urn:microsoft.com/office/officeart/2008/layout/VerticalCurvedList"/>
    <dgm:cxn modelId="{F2661F53-7AFB-4A2E-90BC-B08A18017DE4}" type="presParOf" srcId="{04E2A2AB-989A-442E-B45C-99DB926A00F3}" destId="{07DFA336-32B4-4398-9D13-904ED9FEBE0D}" srcOrd="12" destOrd="0" presId="urn:microsoft.com/office/officeart/2008/layout/VerticalCurvedList"/>
    <dgm:cxn modelId="{0F39F2BA-E526-4D59-B636-0F07F96B645C}" type="presParOf" srcId="{07DFA336-32B4-4398-9D13-904ED9FEBE0D}" destId="{44C6F019-BB04-4598-8F68-CE41C7EF64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ACA117-2435-4722-94F2-29F9278CE92E}" type="doc">
      <dgm:prSet loTypeId="urn:microsoft.com/office/officeart/2005/8/layout/hierarchy5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EB683A4A-4A75-4B02-9BCB-F94B7724A082}">
      <dgm:prSet phldrT="[Текст]" custT="1"/>
      <dgm:spPr/>
      <dgm:t>
        <a:bodyPr/>
        <a:lstStyle/>
        <a:p>
          <a:r>
            <a:rPr lang="ru-RU" sz="1500" b="1" dirty="0" smtClean="0"/>
            <a:t>Закон о психологической деятельности </a:t>
          </a:r>
          <a:endParaRPr lang="ru-RU" sz="1500" b="1" dirty="0"/>
        </a:p>
      </dgm:t>
    </dgm:pt>
    <dgm:pt modelId="{8FEA2ADF-9089-4A6D-83FF-31E3B64EF5E6}" type="parTrans" cxnId="{C7090655-DA7C-4024-84CB-FC50A8F8D6CB}">
      <dgm:prSet/>
      <dgm:spPr/>
      <dgm:t>
        <a:bodyPr/>
        <a:lstStyle/>
        <a:p>
          <a:endParaRPr lang="ru-RU"/>
        </a:p>
      </dgm:t>
    </dgm:pt>
    <dgm:pt modelId="{59B20215-C2E0-47C5-AEA9-5CD77AF0456A}" type="sibTrans" cxnId="{C7090655-DA7C-4024-84CB-FC50A8F8D6CB}">
      <dgm:prSet/>
      <dgm:spPr/>
      <dgm:t>
        <a:bodyPr/>
        <a:lstStyle/>
        <a:p>
          <a:endParaRPr lang="ru-RU"/>
        </a:p>
      </dgm:t>
    </dgm:pt>
    <dgm:pt modelId="{B2FF9ADE-7ABB-462F-98A0-D39B9EFDF2A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 smtClean="0"/>
            <a:t>Наличие условий и современных инструментов ПД</a:t>
          </a:r>
          <a:endParaRPr lang="ru-RU" sz="1200" dirty="0"/>
        </a:p>
      </dgm:t>
    </dgm:pt>
    <dgm:pt modelId="{0FFEB389-2F16-43D6-9E74-0D8570049AFB}" type="parTrans" cxnId="{4F59F699-A451-4BE6-B49C-29E3825C3D48}">
      <dgm:prSet/>
      <dgm:spPr/>
      <dgm:t>
        <a:bodyPr/>
        <a:lstStyle/>
        <a:p>
          <a:endParaRPr lang="ru-RU"/>
        </a:p>
      </dgm:t>
    </dgm:pt>
    <dgm:pt modelId="{7E6D1CF8-E256-4DAF-9363-0219E08456C2}" type="sibTrans" cxnId="{4F59F699-A451-4BE6-B49C-29E3825C3D48}">
      <dgm:prSet/>
      <dgm:spPr/>
      <dgm:t>
        <a:bodyPr/>
        <a:lstStyle/>
        <a:p>
          <a:endParaRPr lang="ru-RU"/>
        </a:p>
      </dgm:t>
    </dgm:pt>
    <dgm:pt modelId="{1C2A3ABE-CF14-4385-B85E-E4528E833670}">
      <dgm:prSet phldrT="[Текст]" custT="1"/>
      <dgm:spPr/>
      <dgm:t>
        <a:bodyPr/>
        <a:lstStyle/>
        <a:p>
          <a:r>
            <a:rPr lang="ru-RU" sz="1200" dirty="0" smtClean="0"/>
            <a:t>Адресная и доступная помощь населению</a:t>
          </a:r>
          <a:endParaRPr lang="ru-RU" sz="1200" dirty="0"/>
        </a:p>
      </dgm:t>
    </dgm:pt>
    <dgm:pt modelId="{383D3963-205F-4567-8A2B-D1DDFBB919D1}" type="parTrans" cxnId="{AFC626BD-E15C-4896-9969-BDAA9AF647A2}">
      <dgm:prSet/>
      <dgm:spPr/>
      <dgm:t>
        <a:bodyPr/>
        <a:lstStyle/>
        <a:p>
          <a:endParaRPr lang="ru-RU"/>
        </a:p>
      </dgm:t>
    </dgm:pt>
    <dgm:pt modelId="{881DB9F9-9D16-4F11-BCAE-BDF22894D2FD}" type="sibTrans" cxnId="{AFC626BD-E15C-4896-9969-BDAA9AF647A2}">
      <dgm:prSet/>
      <dgm:spPr/>
      <dgm:t>
        <a:bodyPr/>
        <a:lstStyle/>
        <a:p>
          <a:endParaRPr lang="ru-RU"/>
        </a:p>
      </dgm:t>
    </dgm:pt>
    <dgm:pt modelId="{CD468DD3-CE6D-4F1B-86A6-37273717307B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Повышения уровня доверия к психологам и обращаемости</a:t>
          </a:r>
        </a:p>
      </dgm:t>
    </dgm:pt>
    <dgm:pt modelId="{E5C64AB9-04AB-4ED3-9AAA-ADC736968D25}" type="parTrans" cxnId="{1449ADB3-9A9B-4BA2-B3E4-FF23FEA32B78}">
      <dgm:prSet/>
      <dgm:spPr/>
      <dgm:t>
        <a:bodyPr/>
        <a:lstStyle/>
        <a:p>
          <a:endParaRPr lang="ru-RU"/>
        </a:p>
      </dgm:t>
    </dgm:pt>
    <dgm:pt modelId="{DFAC248D-C0E5-4101-9BF6-783A3E60EAB9}" type="sibTrans" cxnId="{1449ADB3-9A9B-4BA2-B3E4-FF23FEA32B78}">
      <dgm:prSet/>
      <dgm:spPr/>
      <dgm:t>
        <a:bodyPr/>
        <a:lstStyle/>
        <a:p>
          <a:endParaRPr lang="ru-RU"/>
        </a:p>
      </dgm:t>
    </dgm:pt>
    <dgm:pt modelId="{9D2035A4-42FE-4E71-B51A-9436B84354D6}">
      <dgm:prSet phldrT="[Текст]" custT="1"/>
      <dgm:spPr/>
      <dgm:t>
        <a:bodyPr/>
        <a:lstStyle/>
        <a:p>
          <a:r>
            <a:rPr lang="ru-RU" sz="1200" dirty="0" smtClean="0"/>
            <a:t>Уровень профессионализма специалистов  сопряженный с актуальной проблематикой населения</a:t>
          </a:r>
          <a:endParaRPr lang="ru-RU" sz="1200" dirty="0"/>
        </a:p>
      </dgm:t>
    </dgm:pt>
    <dgm:pt modelId="{E456CE3F-1251-494D-B760-E379BD01808F}" type="parTrans" cxnId="{59C070E2-80A4-4C08-A478-293855D38CFD}">
      <dgm:prSet/>
      <dgm:spPr/>
      <dgm:t>
        <a:bodyPr/>
        <a:lstStyle/>
        <a:p>
          <a:endParaRPr lang="ru-RU"/>
        </a:p>
      </dgm:t>
    </dgm:pt>
    <dgm:pt modelId="{FAF5CD0E-033E-4674-B28F-08A72A877F6C}" type="sibTrans" cxnId="{59C070E2-80A4-4C08-A478-293855D38CFD}">
      <dgm:prSet/>
      <dgm:spPr/>
      <dgm:t>
        <a:bodyPr/>
        <a:lstStyle/>
        <a:p>
          <a:endParaRPr lang="ru-RU"/>
        </a:p>
      </dgm:t>
    </dgm:pt>
    <dgm:pt modelId="{C2B66FC5-79D9-4ED4-A880-767FCCAE5CE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Повышение</a:t>
          </a:r>
          <a:r>
            <a:rPr lang="ru-RU" sz="1200" baseline="0" dirty="0" smtClean="0"/>
            <a:t> субъективного (психологического) благополучия населения</a:t>
          </a:r>
          <a:endParaRPr lang="ru-RU" sz="1200" dirty="0" smtClean="0"/>
        </a:p>
        <a:p>
          <a:endParaRPr lang="ru-RU" sz="1200" dirty="0"/>
        </a:p>
      </dgm:t>
    </dgm:pt>
    <dgm:pt modelId="{F99A4457-104B-4DF0-857A-03BCB48B4CA3}" type="parTrans" cxnId="{4ABD2A9B-6E71-4504-AADC-D9FC876E00A9}">
      <dgm:prSet/>
      <dgm:spPr/>
      <dgm:t>
        <a:bodyPr/>
        <a:lstStyle/>
        <a:p>
          <a:endParaRPr lang="ru-RU"/>
        </a:p>
      </dgm:t>
    </dgm:pt>
    <dgm:pt modelId="{027F2078-2447-4050-B7D9-61CC00EA3211}" type="sibTrans" cxnId="{4ABD2A9B-6E71-4504-AADC-D9FC876E00A9}">
      <dgm:prSet/>
      <dgm:spPr/>
      <dgm:t>
        <a:bodyPr/>
        <a:lstStyle/>
        <a:p>
          <a:endParaRPr lang="ru-RU"/>
        </a:p>
      </dgm:t>
    </dgm:pt>
    <dgm:pt modelId="{AD3D783C-61DB-4320-80A4-C6B0245270EC}">
      <dgm:prSet phldrT="[Текст]"/>
      <dgm:spPr/>
      <dgm:t>
        <a:bodyPr/>
        <a:lstStyle/>
        <a:p>
          <a:r>
            <a:rPr lang="ru-RU" dirty="0" smtClean="0"/>
            <a:t>Нормативно-правовой вектор</a:t>
          </a:r>
          <a:endParaRPr lang="ru-RU" dirty="0"/>
        </a:p>
      </dgm:t>
    </dgm:pt>
    <dgm:pt modelId="{B27CF6FE-039E-4BA1-A170-7F9F910DB883}" type="parTrans" cxnId="{57FB1D30-39AB-470B-BBB2-1EBEF1685175}">
      <dgm:prSet/>
      <dgm:spPr/>
      <dgm:t>
        <a:bodyPr/>
        <a:lstStyle/>
        <a:p>
          <a:endParaRPr lang="ru-RU"/>
        </a:p>
      </dgm:t>
    </dgm:pt>
    <dgm:pt modelId="{C17F05D4-DB03-4400-A653-C9F938F5C2E2}" type="sibTrans" cxnId="{57FB1D30-39AB-470B-BBB2-1EBEF1685175}">
      <dgm:prSet/>
      <dgm:spPr/>
      <dgm:t>
        <a:bodyPr/>
        <a:lstStyle/>
        <a:p>
          <a:endParaRPr lang="ru-RU"/>
        </a:p>
      </dgm:t>
    </dgm:pt>
    <dgm:pt modelId="{AC2575F1-8420-4AF0-B959-9C1E9B645F23}">
      <dgm:prSet phldrT="[Текст]"/>
      <dgm:spPr/>
      <dgm:t>
        <a:bodyPr/>
        <a:lstStyle/>
        <a:p>
          <a:r>
            <a:rPr lang="ru-RU" dirty="0" smtClean="0"/>
            <a:t>Материально-технический и профессионально- методический вектор</a:t>
          </a:r>
          <a:endParaRPr lang="ru-RU" dirty="0"/>
        </a:p>
      </dgm:t>
    </dgm:pt>
    <dgm:pt modelId="{ACF1B4E0-AB39-42E0-8775-F11505B6DFC9}" type="parTrans" cxnId="{1EECD8FB-DAA8-43F7-A893-584F1CFFFAB6}">
      <dgm:prSet/>
      <dgm:spPr/>
      <dgm:t>
        <a:bodyPr/>
        <a:lstStyle/>
        <a:p>
          <a:endParaRPr lang="ru-RU"/>
        </a:p>
      </dgm:t>
    </dgm:pt>
    <dgm:pt modelId="{E2611F14-E994-4718-B090-759BDA4B76D6}" type="sibTrans" cxnId="{1EECD8FB-DAA8-43F7-A893-584F1CFFFAB6}">
      <dgm:prSet/>
      <dgm:spPr/>
      <dgm:t>
        <a:bodyPr/>
        <a:lstStyle/>
        <a:p>
          <a:endParaRPr lang="ru-RU"/>
        </a:p>
      </dgm:t>
    </dgm:pt>
    <dgm:pt modelId="{AED5498D-8D64-41E2-929B-C7F3EBCBD9F5}">
      <dgm:prSet phldrT="[Текст]"/>
      <dgm:spPr/>
      <dgm:t>
        <a:bodyPr/>
        <a:lstStyle/>
        <a:p>
          <a:r>
            <a:rPr lang="ru-RU" dirty="0" smtClean="0"/>
            <a:t>Вектор результативности и эффективности психологической деятельности</a:t>
          </a:r>
          <a:endParaRPr lang="ru-RU" dirty="0"/>
        </a:p>
      </dgm:t>
    </dgm:pt>
    <dgm:pt modelId="{96AD2A66-28F5-414E-AEBE-56BFE715FF5B}" type="parTrans" cxnId="{5511EE22-AE46-464E-9D9F-0B95A447110E}">
      <dgm:prSet/>
      <dgm:spPr/>
      <dgm:t>
        <a:bodyPr/>
        <a:lstStyle/>
        <a:p>
          <a:endParaRPr lang="ru-RU"/>
        </a:p>
      </dgm:t>
    </dgm:pt>
    <dgm:pt modelId="{37E40529-C7ED-4F58-AC79-40B1EBC066B2}" type="sibTrans" cxnId="{5511EE22-AE46-464E-9D9F-0B95A447110E}">
      <dgm:prSet/>
      <dgm:spPr/>
      <dgm:t>
        <a:bodyPr/>
        <a:lstStyle/>
        <a:p>
          <a:endParaRPr lang="ru-RU"/>
        </a:p>
      </dgm:t>
    </dgm:pt>
    <dgm:pt modelId="{062109A8-672F-414E-A487-5501CD68BE36}" type="pres">
      <dgm:prSet presAssocID="{D8ACA117-2435-4722-94F2-29F9278CE92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0F06D0-3769-4E15-860B-B77A8ABE6175}" type="pres">
      <dgm:prSet presAssocID="{D8ACA117-2435-4722-94F2-29F9278CE92E}" presName="hierFlow" presStyleCnt="0"/>
      <dgm:spPr/>
    </dgm:pt>
    <dgm:pt modelId="{5C9CA3E5-9688-4CE1-BC14-C8EB75875BB2}" type="pres">
      <dgm:prSet presAssocID="{D8ACA117-2435-4722-94F2-29F9278CE92E}" presName="firstBuf" presStyleCnt="0"/>
      <dgm:spPr/>
    </dgm:pt>
    <dgm:pt modelId="{39070114-2113-4E17-AFC9-CAD7EF5C3B16}" type="pres">
      <dgm:prSet presAssocID="{D8ACA117-2435-4722-94F2-29F9278CE92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BA395F2-1BD8-4DE0-BDCD-C39A7CC44C89}" type="pres">
      <dgm:prSet presAssocID="{EB683A4A-4A75-4B02-9BCB-F94B7724A082}" presName="Name17" presStyleCnt="0"/>
      <dgm:spPr/>
    </dgm:pt>
    <dgm:pt modelId="{04767BC2-88FB-48FE-9C28-6189DDA20E26}" type="pres">
      <dgm:prSet presAssocID="{EB683A4A-4A75-4B02-9BCB-F94B7724A082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973F8E-1FD7-48EC-8405-58B0E48FD6F7}" type="pres">
      <dgm:prSet presAssocID="{EB683A4A-4A75-4B02-9BCB-F94B7724A082}" presName="hierChild2" presStyleCnt="0"/>
      <dgm:spPr/>
    </dgm:pt>
    <dgm:pt modelId="{7E51F321-EE36-45EF-84D5-416AEFA47047}" type="pres">
      <dgm:prSet presAssocID="{0FFEB389-2F16-43D6-9E74-0D8570049AFB}" presName="Name25" presStyleLbl="parChTrans1D2" presStyleIdx="0" presStyleCnt="2"/>
      <dgm:spPr/>
      <dgm:t>
        <a:bodyPr/>
        <a:lstStyle/>
        <a:p>
          <a:endParaRPr lang="ru-RU"/>
        </a:p>
      </dgm:t>
    </dgm:pt>
    <dgm:pt modelId="{1DBB672A-0120-4B37-8D83-0ED013BE618D}" type="pres">
      <dgm:prSet presAssocID="{0FFEB389-2F16-43D6-9E74-0D8570049AFB}" presName="connTx" presStyleLbl="parChTrans1D2" presStyleIdx="0" presStyleCnt="2"/>
      <dgm:spPr/>
      <dgm:t>
        <a:bodyPr/>
        <a:lstStyle/>
        <a:p>
          <a:endParaRPr lang="ru-RU"/>
        </a:p>
      </dgm:t>
    </dgm:pt>
    <dgm:pt modelId="{5470123E-8592-44AA-8A2C-B8A997397BDF}" type="pres">
      <dgm:prSet presAssocID="{B2FF9ADE-7ABB-462F-98A0-D39B9EFDF2A4}" presName="Name30" presStyleCnt="0"/>
      <dgm:spPr/>
    </dgm:pt>
    <dgm:pt modelId="{C3D7289F-AAE3-43B5-86DE-251D12F0575E}" type="pres">
      <dgm:prSet presAssocID="{B2FF9ADE-7ABB-462F-98A0-D39B9EFDF2A4}" presName="level2Shape" presStyleLbl="node2" presStyleIdx="0" presStyleCnt="2" custLinFactNeighborX="-1636" custLinFactNeighborY="-36676"/>
      <dgm:spPr/>
      <dgm:t>
        <a:bodyPr/>
        <a:lstStyle/>
        <a:p>
          <a:endParaRPr lang="ru-RU"/>
        </a:p>
      </dgm:t>
    </dgm:pt>
    <dgm:pt modelId="{0DE60561-4DA9-4D89-8E64-2D814701622B}" type="pres">
      <dgm:prSet presAssocID="{B2FF9ADE-7ABB-462F-98A0-D39B9EFDF2A4}" presName="hierChild3" presStyleCnt="0"/>
      <dgm:spPr/>
    </dgm:pt>
    <dgm:pt modelId="{FE32C66F-EFFE-4536-966B-B2AE5AC8E5E9}" type="pres">
      <dgm:prSet presAssocID="{383D3963-205F-4567-8A2B-D1DDFBB919D1}" presName="Name25" presStyleLbl="parChTrans1D3" presStyleIdx="0" presStyleCnt="3"/>
      <dgm:spPr/>
      <dgm:t>
        <a:bodyPr/>
        <a:lstStyle/>
        <a:p>
          <a:endParaRPr lang="ru-RU"/>
        </a:p>
      </dgm:t>
    </dgm:pt>
    <dgm:pt modelId="{2AC2E89C-DA06-4B15-88B7-B0F5CFD24EEA}" type="pres">
      <dgm:prSet presAssocID="{383D3963-205F-4567-8A2B-D1DDFBB919D1}" presName="connTx" presStyleLbl="parChTrans1D3" presStyleIdx="0" presStyleCnt="3"/>
      <dgm:spPr/>
      <dgm:t>
        <a:bodyPr/>
        <a:lstStyle/>
        <a:p>
          <a:endParaRPr lang="ru-RU"/>
        </a:p>
      </dgm:t>
    </dgm:pt>
    <dgm:pt modelId="{34C0326D-2C75-40F5-BCF5-49A0FE4FAD55}" type="pres">
      <dgm:prSet presAssocID="{1C2A3ABE-CF14-4385-B85E-E4528E833670}" presName="Name30" presStyleCnt="0"/>
      <dgm:spPr/>
    </dgm:pt>
    <dgm:pt modelId="{7519B79F-360F-4F9D-8864-91F8765DE00F}" type="pres">
      <dgm:prSet presAssocID="{1C2A3ABE-CF14-4385-B85E-E4528E833670}" presName="level2Shape" presStyleLbl="node3" presStyleIdx="0" presStyleCnt="3"/>
      <dgm:spPr/>
      <dgm:t>
        <a:bodyPr/>
        <a:lstStyle/>
        <a:p>
          <a:endParaRPr lang="ru-RU"/>
        </a:p>
      </dgm:t>
    </dgm:pt>
    <dgm:pt modelId="{9CD3EC39-F6B3-41EF-94C3-6117E4AC0400}" type="pres">
      <dgm:prSet presAssocID="{1C2A3ABE-CF14-4385-B85E-E4528E833670}" presName="hierChild3" presStyleCnt="0"/>
      <dgm:spPr/>
    </dgm:pt>
    <dgm:pt modelId="{6F14C8DF-C163-46F5-9444-0F3C296A6597}" type="pres">
      <dgm:prSet presAssocID="{E5C64AB9-04AB-4ED3-9AAA-ADC736968D25}" presName="Name25" presStyleLbl="parChTrans1D3" presStyleIdx="1" presStyleCnt="3"/>
      <dgm:spPr/>
      <dgm:t>
        <a:bodyPr/>
        <a:lstStyle/>
        <a:p>
          <a:endParaRPr lang="ru-RU"/>
        </a:p>
      </dgm:t>
    </dgm:pt>
    <dgm:pt modelId="{5AA6C0CE-1315-44C6-A525-692A8C38DF0D}" type="pres">
      <dgm:prSet presAssocID="{E5C64AB9-04AB-4ED3-9AAA-ADC736968D25}" presName="connTx" presStyleLbl="parChTrans1D3" presStyleIdx="1" presStyleCnt="3"/>
      <dgm:spPr/>
      <dgm:t>
        <a:bodyPr/>
        <a:lstStyle/>
        <a:p>
          <a:endParaRPr lang="ru-RU"/>
        </a:p>
      </dgm:t>
    </dgm:pt>
    <dgm:pt modelId="{B208B2A4-0130-4397-95FA-9D82D614670B}" type="pres">
      <dgm:prSet presAssocID="{CD468DD3-CE6D-4F1B-86A6-37273717307B}" presName="Name30" presStyleCnt="0"/>
      <dgm:spPr/>
    </dgm:pt>
    <dgm:pt modelId="{37953ABE-A538-4303-9E9B-A06AD2178B23}" type="pres">
      <dgm:prSet presAssocID="{CD468DD3-CE6D-4F1B-86A6-37273717307B}" presName="level2Shape" presStyleLbl="node3" presStyleIdx="1" presStyleCnt="3"/>
      <dgm:spPr/>
      <dgm:t>
        <a:bodyPr/>
        <a:lstStyle/>
        <a:p>
          <a:endParaRPr lang="ru-RU"/>
        </a:p>
      </dgm:t>
    </dgm:pt>
    <dgm:pt modelId="{80E42E7B-478C-4CC6-BDB2-2E5A3374E399}" type="pres">
      <dgm:prSet presAssocID="{CD468DD3-CE6D-4F1B-86A6-37273717307B}" presName="hierChild3" presStyleCnt="0"/>
      <dgm:spPr/>
    </dgm:pt>
    <dgm:pt modelId="{7885FE40-75FB-4535-A501-13B27F094776}" type="pres">
      <dgm:prSet presAssocID="{E456CE3F-1251-494D-B760-E379BD01808F}" presName="Name25" presStyleLbl="parChTrans1D2" presStyleIdx="1" presStyleCnt="2"/>
      <dgm:spPr/>
      <dgm:t>
        <a:bodyPr/>
        <a:lstStyle/>
        <a:p>
          <a:endParaRPr lang="ru-RU"/>
        </a:p>
      </dgm:t>
    </dgm:pt>
    <dgm:pt modelId="{30FEBB1E-A4C9-4225-9D50-79BACE1B0E15}" type="pres">
      <dgm:prSet presAssocID="{E456CE3F-1251-494D-B760-E379BD01808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816A803C-496C-488D-9223-5FF20CAA8931}" type="pres">
      <dgm:prSet presAssocID="{9D2035A4-42FE-4E71-B51A-9436B84354D6}" presName="Name30" presStyleCnt="0"/>
      <dgm:spPr/>
    </dgm:pt>
    <dgm:pt modelId="{CE67D424-8A59-4D17-A773-5388A276D147}" type="pres">
      <dgm:prSet presAssocID="{9D2035A4-42FE-4E71-B51A-9436B84354D6}" presName="level2Shape" presStyleLbl="node2" presStyleIdx="1" presStyleCnt="2" custScaleY="186363" custLinFactNeighborX="-2206" custLinFactNeighborY="-18741"/>
      <dgm:spPr/>
      <dgm:t>
        <a:bodyPr/>
        <a:lstStyle/>
        <a:p>
          <a:endParaRPr lang="ru-RU"/>
        </a:p>
      </dgm:t>
    </dgm:pt>
    <dgm:pt modelId="{514F7761-DA95-4113-9DA0-4B9C8A735CCE}" type="pres">
      <dgm:prSet presAssocID="{9D2035A4-42FE-4E71-B51A-9436B84354D6}" presName="hierChild3" presStyleCnt="0"/>
      <dgm:spPr/>
    </dgm:pt>
    <dgm:pt modelId="{AD9D3C5A-E2FD-4949-A5A5-CFC4879A2A31}" type="pres">
      <dgm:prSet presAssocID="{F99A4457-104B-4DF0-857A-03BCB48B4CA3}" presName="Name25" presStyleLbl="parChTrans1D3" presStyleIdx="2" presStyleCnt="3"/>
      <dgm:spPr/>
      <dgm:t>
        <a:bodyPr/>
        <a:lstStyle/>
        <a:p>
          <a:endParaRPr lang="ru-RU"/>
        </a:p>
      </dgm:t>
    </dgm:pt>
    <dgm:pt modelId="{ACEEE7FD-16D0-4F33-81D5-617F863BFCE2}" type="pres">
      <dgm:prSet presAssocID="{F99A4457-104B-4DF0-857A-03BCB48B4CA3}" presName="connTx" presStyleLbl="parChTrans1D3" presStyleIdx="2" presStyleCnt="3"/>
      <dgm:spPr/>
      <dgm:t>
        <a:bodyPr/>
        <a:lstStyle/>
        <a:p>
          <a:endParaRPr lang="ru-RU"/>
        </a:p>
      </dgm:t>
    </dgm:pt>
    <dgm:pt modelId="{7A52D9B3-7DD2-4D8C-A24A-F6383961EB4C}" type="pres">
      <dgm:prSet presAssocID="{C2B66FC5-79D9-4ED4-A880-767FCCAE5CE9}" presName="Name30" presStyleCnt="0"/>
      <dgm:spPr/>
    </dgm:pt>
    <dgm:pt modelId="{55BFD006-CD46-4399-B33A-679AAF20E817}" type="pres">
      <dgm:prSet presAssocID="{C2B66FC5-79D9-4ED4-A880-767FCCAE5CE9}" presName="level2Shape" presStyleLbl="node3" presStyleIdx="2" presStyleCnt="3" custScaleY="144369" custLinFactNeighborX="712" custLinFactNeighborY="25546"/>
      <dgm:spPr/>
      <dgm:t>
        <a:bodyPr/>
        <a:lstStyle/>
        <a:p>
          <a:endParaRPr lang="ru-RU"/>
        </a:p>
      </dgm:t>
    </dgm:pt>
    <dgm:pt modelId="{9AC4BFFD-9B4C-49A9-809B-E096856AB27F}" type="pres">
      <dgm:prSet presAssocID="{C2B66FC5-79D9-4ED4-A880-767FCCAE5CE9}" presName="hierChild3" presStyleCnt="0"/>
      <dgm:spPr/>
    </dgm:pt>
    <dgm:pt modelId="{9418C2C9-4018-490D-85FE-6E5EF2B03E33}" type="pres">
      <dgm:prSet presAssocID="{D8ACA117-2435-4722-94F2-29F9278CE92E}" presName="bgShapesFlow" presStyleCnt="0"/>
      <dgm:spPr/>
    </dgm:pt>
    <dgm:pt modelId="{90815C11-C227-451C-B8CE-90798ED06866}" type="pres">
      <dgm:prSet presAssocID="{AD3D783C-61DB-4320-80A4-C6B0245270EC}" presName="rectComp" presStyleCnt="0"/>
      <dgm:spPr/>
    </dgm:pt>
    <dgm:pt modelId="{536151B4-C6AF-4C03-BDB6-D14E6A1084B0}" type="pres">
      <dgm:prSet presAssocID="{AD3D783C-61DB-4320-80A4-C6B0245270EC}" presName="bgRect" presStyleLbl="bgShp" presStyleIdx="0" presStyleCnt="3"/>
      <dgm:spPr/>
      <dgm:t>
        <a:bodyPr/>
        <a:lstStyle/>
        <a:p>
          <a:endParaRPr lang="ru-RU"/>
        </a:p>
      </dgm:t>
    </dgm:pt>
    <dgm:pt modelId="{B556C275-4587-45BA-B095-E3840F1B04A8}" type="pres">
      <dgm:prSet presAssocID="{AD3D783C-61DB-4320-80A4-C6B0245270EC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9F75A-D054-4193-BE0B-30485CDC73C4}" type="pres">
      <dgm:prSet presAssocID="{AD3D783C-61DB-4320-80A4-C6B0245270EC}" presName="spComp" presStyleCnt="0"/>
      <dgm:spPr/>
    </dgm:pt>
    <dgm:pt modelId="{11B0C594-A628-4224-9CDF-6C07904C4AC9}" type="pres">
      <dgm:prSet presAssocID="{AD3D783C-61DB-4320-80A4-C6B0245270EC}" presName="hSp" presStyleCnt="0"/>
      <dgm:spPr/>
    </dgm:pt>
    <dgm:pt modelId="{3139C9A1-7768-45EC-B249-C5F422BF3093}" type="pres">
      <dgm:prSet presAssocID="{AC2575F1-8420-4AF0-B959-9C1E9B645F23}" presName="rectComp" presStyleCnt="0"/>
      <dgm:spPr/>
    </dgm:pt>
    <dgm:pt modelId="{77390C85-ADF2-4BF4-B430-D431D295BC7A}" type="pres">
      <dgm:prSet presAssocID="{AC2575F1-8420-4AF0-B959-9C1E9B645F23}" presName="bgRect" presStyleLbl="bgShp" presStyleIdx="1" presStyleCnt="3"/>
      <dgm:spPr/>
      <dgm:t>
        <a:bodyPr/>
        <a:lstStyle/>
        <a:p>
          <a:endParaRPr lang="ru-RU"/>
        </a:p>
      </dgm:t>
    </dgm:pt>
    <dgm:pt modelId="{C3B67689-31D6-429A-812F-A8A3955492C9}" type="pres">
      <dgm:prSet presAssocID="{AC2575F1-8420-4AF0-B959-9C1E9B645F23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A11CD-CB63-4AC8-976B-8C62945A977A}" type="pres">
      <dgm:prSet presAssocID="{AC2575F1-8420-4AF0-B959-9C1E9B645F23}" presName="spComp" presStyleCnt="0"/>
      <dgm:spPr/>
    </dgm:pt>
    <dgm:pt modelId="{63B9DEB4-381F-47E2-9440-3206CDE7E4C0}" type="pres">
      <dgm:prSet presAssocID="{AC2575F1-8420-4AF0-B959-9C1E9B645F23}" presName="hSp" presStyleCnt="0"/>
      <dgm:spPr/>
    </dgm:pt>
    <dgm:pt modelId="{55AE5148-9122-4DED-9003-D09D4FC99BAA}" type="pres">
      <dgm:prSet presAssocID="{AED5498D-8D64-41E2-929B-C7F3EBCBD9F5}" presName="rectComp" presStyleCnt="0"/>
      <dgm:spPr/>
    </dgm:pt>
    <dgm:pt modelId="{0879A48E-3934-418F-B182-6AB280A1DAD6}" type="pres">
      <dgm:prSet presAssocID="{AED5498D-8D64-41E2-929B-C7F3EBCBD9F5}" presName="bgRect" presStyleLbl="bgShp" presStyleIdx="2" presStyleCnt="3"/>
      <dgm:spPr/>
      <dgm:t>
        <a:bodyPr/>
        <a:lstStyle/>
        <a:p>
          <a:endParaRPr lang="ru-RU"/>
        </a:p>
      </dgm:t>
    </dgm:pt>
    <dgm:pt modelId="{510224CB-D1FE-481F-B1DC-E8728E56410F}" type="pres">
      <dgm:prSet presAssocID="{AED5498D-8D64-41E2-929B-C7F3EBCBD9F5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77D274-C014-4927-AEB6-EC865F622D72}" type="presOf" srcId="{0FFEB389-2F16-43D6-9E74-0D8570049AFB}" destId="{7E51F321-EE36-45EF-84D5-416AEFA47047}" srcOrd="0" destOrd="0" presId="urn:microsoft.com/office/officeart/2005/8/layout/hierarchy5"/>
    <dgm:cxn modelId="{573B6DBB-08B7-4581-B500-4046D44B132B}" type="presOf" srcId="{E456CE3F-1251-494D-B760-E379BD01808F}" destId="{30FEBB1E-A4C9-4225-9D50-79BACE1B0E15}" srcOrd="1" destOrd="0" presId="urn:microsoft.com/office/officeart/2005/8/layout/hierarchy5"/>
    <dgm:cxn modelId="{439F830E-0F31-443D-96FB-CA8A3231FD9B}" type="presOf" srcId="{E5C64AB9-04AB-4ED3-9AAA-ADC736968D25}" destId="{5AA6C0CE-1315-44C6-A525-692A8C38DF0D}" srcOrd="1" destOrd="0" presId="urn:microsoft.com/office/officeart/2005/8/layout/hierarchy5"/>
    <dgm:cxn modelId="{1ED7DE52-1AFB-490E-B191-E9A9A0D5EAA2}" type="presOf" srcId="{C2B66FC5-79D9-4ED4-A880-767FCCAE5CE9}" destId="{55BFD006-CD46-4399-B33A-679AAF20E817}" srcOrd="0" destOrd="0" presId="urn:microsoft.com/office/officeart/2005/8/layout/hierarchy5"/>
    <dgm:cxn modelId="{9952D180-7B0F-47DD-9E44-5A786983E0A4}" type="presOf" srcId="{E5C64AB9-04AB-4ED3-9AAA-ADC736968D25}" destId="{6F14C8DF-C163-46F5-9444-0F3C296A6597}" srcOrd="0" destOrd="0" presId="urn:microsoft.com/office/officeart/2005/8/layout/hierarchy5"/>
    <dgm:cxn modelId="{4ABD2A9B-6E71-4504-AADC-D9FC876E00A9}" srcId="{9D2035A4-42FE-4E71-B51A-9436B84354D6}" destId="{C2B66FC5-79D9-4ED4-A880-767FCCAE5CE9}" srcOrd="0" destOrd="0" parTransId="{F99A4457-104B-4DF0-857A-03BCB48B4CA3}" sibTransId="{027F2078-2447-4050-B7D9-61CC00EA3211}"/>
    <dgm:cxn modelId="{91E83131-D2D3-4BDB-AFC5-282E8C7B5A16}" type="presOf" srcId="{AED5498D-8D64-41E2-929B-C7F3EBCBD9F5}" destId="{0879A48E-3934-418F-B182-6AB280A1DAD6}" srcOrd="0" destOrd="0" presId="urn:microsoft.com/office/officeart/2005/8/layout/hierarchy5"/>
    <dgm:cxn modelId="{D102ECBC-8EBD-4AD5-A9D8-450B9C1145F2}" type="presOf" srcId="{9D2035A4-42FE-4E71-B51A-9436B84354D6}" destId="{CE67D424-8A59-4D17-A773-5388A276D147}" srcOrd="0" destOrd="0" presId="urn:microsoft.com/office/officeart/2005/8/layout/hierarchy5"/>
    <dgm:cxn modelId="{283DE516-16C5-496B-BF86-482361A3AD3C}" type="presOf" srcId="{383D3963-205F-4567-8A2B-D1DDFBB919D1}" destId="{FE32C66F-EFFE-4536-966B-B2AE5AC8E5E9}" srcOrd="0" destOrd="0" presId="urn:microsoft.com/office/officeart/2005/8/layout/hierarchy5"/>
    <dgm:cxn modelId="{1EECD8FB-DAA8-43F7-A893-584F1CFFFAB6}" srcId="{D8ACA117-2435-4722-94F2-29F9278CE92E}" destId="{AC2575F1-8420-4AF0-B959-9C1E9B645F23}" srcOrd="2" destOrd="0" parTransId="{ACF1B4E0-AB39-42E0-8775-F11505B6DFC9}" sibTransId="{E2611F14-E994-4718-B090-759BDA4B76D6}"/>
    <dgm:cxn modelId="{E8031A6C-1524-4284-9E3E-107B0FDB38CF}" type="presOf" srcId="{F99A4457-104B-4DF0-857A-03BCB48B4CA3}" destId="{ACEEE7FD-16D0-4F33-81D5-617F863BFCE2}" srcOrd="1" destOrd="0" presId="urn:microsoft.com/office/officeart/2005/8/layout/hierarchy5"/>
    <dgm:cxn modelId="{59C070E2-80A4-4C08-A478-293855D38CFD}" srcId="{EB683A4A-4A75-4B02-9BCB-F94B7724A082}" destId="{9D2035A4-42FE-4E71-B51A-9436B84354D6}" srcOrd="1" destOrd="0" parTransId="{E456CE3F-1251-494D-B760-E379BD01808F}" sibTransId="{FAF5CD0E-033E-4674-B28F-08A72A877F6C}"/>
    <dgm:cxn modelId="{2132397D-7A2B-4EE9-820D-2D4392212E06}" type="presOf" srcId="{CD468DD3-CE6D-4F1B-86A6-37273717307B}" destId="{37953ABE-A538-4303-9E9B-A06AD2178B23}" srcOrd="0" destOrd="0" presId="urn:microsoft.com/office/officeart/2005/8/layout/hierarchy5"/>
    <dgm:cxn modelId="{D1A91FF1-5C03-4CEE-BA14-6E595905AEE4}" type="presOf" srcId="{383D3963-205F-4567-8A2B-D1DDFBB919D1}" destId="{2AC2E89C-DA06-4B15-88B7-B0F5CFD24EEA}" srcOrd="1" destOrd="0" presId="urn:microsoft.com/office/officeart/2005/8/layout/hierarchy5"/>
    <dgm:cxn modelId="{A899B43C-DD69-4863-B90A-1ADD97D34E75}" type="presOf" srcId="{AD3D783C-61DB-4320-80A4-C6B0245270EC}" destId="{536151B4-C6AF-4C03-BDB6-D14E6A1084B0}" srcOrd="0" destOrd="0" presId="urn:microsoft.com/office/officeart/2005/8/layout/hierarchy5"/>
    <dgm:cxn modelId="{A7A78C4A-D5C0-4525-96DF-3E2A600625C5}" type="presOf" srcId="{AD3D783C-61DB-4320-80A4-C6B0245270EC}" destId="{B556C275-4587-45BA-B095-E3840F1B04A8}" srcOrd="1" destOrd="0" presId="urn:microsoft.com/office/officeart/2005/8/layout/hierarchy5"/>
    <dgm:cxn modelId="{D481A305-0D8F-4343-B9D8-7F3FFE269AE5}" type="presOf" srcId="{EB683A4A-4A75-4B02-9BCB-F94B7724A082}" destId="{04767BC2-88FB-48FE-9C28-6189DDA20E26}" srcOrd="0" destOrd="0" presId="urn:microsoft.com/office/officeart/2005/8/layout/hierarchy5"/>
    <dgm:cxn modelId="{4F59F699-A451-4BE6-B49C-29E3825C3D48}" srcId="{EB683A4A-4A75-4B02-9BCB-F94B7724A082}" destId="{B2FF9ADE-7ABB-462F-98A0-D39B9EFDF2A4}" srcOrd="0" destOrd="0" parTransId="{0FFEB389-2F16-43D6-9E74-0D8570049AFB}" sibTransId="{7E6D1CF8-E256-4DAF-9363-0219E08456C2}"/>
    <dgm:cxn modelId="{5511EE22-AE46-464E-9D9F-0B95A447110E}" srcId="{D8ACA117-2435-4722-94F2-29F9278CE92E}" destId="{AED5498D-8D64-41E2-929B-C7F3EBCBD9F5}" srcOrd="3" destOrd="0" parTransId="{96AD2A66-28F5-414E-AEBE-56BFE715FF5B}" sibTransId="{37E40529-C7ED-4F58-AC79-40B1EBC066B2}"/>
    <dgm:cxn modelId="{1449ADB3-9A9B-4BA2-B3E4-FF23FEA32B78}" srcId="{B2FF9ADE-7ABB-462F-98A0-D39B9EFDF2A4}" destId="{CD468DD3-CE6D-4F1B-86A6-37273717307B}" srcOrd="1" destOrd="0" parTransId="{E5C64AB9-04AB-4ED3-9AAA-ADC736968D25}" sibTransId="{DFAC248D-C0E5-4101-9BF6-783A3E60EAB9}"/>
    <dgm:cxn modelId="{C7090655-DA7C-4024-84CB-FC50A8F8D6CB}" srcId="{D8ACA117-2435-4722-94F2-29F9278CE92E}" destId="{EB683A4A-4A75-4B02-9BCB-F94B7724A082}" srcOrd="0" destOrd="0" parTransId="{8FEA2ADF-9089-4A6D-83FF-31E3B64EF5E6}" sibTransId="{59B20215-C2E0-47C5-AEA9-5CD77AF0456A}"/>
    <dgm:cxn modelId="{2BE9C2F1-547C-4A32-BE96-7BB9748ED80C}" type="presOf" srcId="{F99A4457-104B-4DF0-857A-03BCB48B4CA3}" destId="{AD9D3C5A-E2FD-4949-A5A5-CFC4879A2A31}" srcOrd="0" destOrd="0" presId="urn:microsoft.com/office/officeart/2005/8/layout/hierarchy5"/>
    <dgm:cxn modelId="{962A47C0-2A79-4C56-BAC2-776762BE2D2C}" type="presOf" srcId="{E456CE3F-1251-494D-B760-E379BD01808F}" destId="{7885FE40-75FB-4535-A501-13B27F094776}" srcOrd="0" destOrd="0" presId="urn:microsoft.com/office/officeart/2005/8/layout/hierarchy5"/>
    <dgm:cxn modelId="{16708249-346B-4C7D-957A-75AE450C9E14}" type="presOf" srcId="{D8ACA117-2435-4722-94F2-29F9278CE92E}" destId="{062109A8-672F-414E-A487-5501CD68BE36}" srcOrd="0" destOrd="0" presId="urn:microsoft.com/office/officeart/2005/8/layout/hierarchy5"/>
    <dgm:cxn modelId="{57FB1D30-39AB-470B-BBB2-1EBEF1685175}" srcId="{D8ACA117-2435-4722-94F2-29F9278CE92E}" destId="{AD3D783C-61DB-4320-80A4-C6B0245270EC}" srcOrd="1" destOrd="0" parTransId="{B27CF6FE-039E-4BA1-A170-7F9F910DB883}" sibTransId="{C17F05D4-DB03-4400-A653-C9F938F5C2E2}"/>
    <dgm:cxn modelId="{6D3DFF79-EB92-4E4E-AE32-AA53D6250473}" type="presOf" srcId="{AC2575F1-8420-4AF0-B959-9C1E9B645F23}" destId="{77390C85-ADF2-4BF4-B430-D431D295BC7A}" srcOrd="0" destOrd="0" presId="urn:microsoft.com/office/officeart/2005/8/layout/hierarchy5"/>
    <dgm:cxn modelId="{4C637A4F-D0A9-414E-8FEE-7B4479C73F67}" type="presOf" srcId="{AC2575F1-8420-4AF0-B959-9C1E9B645F23}" destId="{C3B67689-31D6-429A-812F-A8A3955492C9}" srcOrd="1" destOrd="0" presId="urn:microsoft.com/office/officeart/2005/8/layout/hierarchy5"/>
    <dgm:cxn modelId="{E01D99F4-F7D6-4D63-89D7-BBF69E752ECE}" type="presOf" srcId="{AED5498D-8D64-41E2-929B-C7F3EBCBD9F5}" destId="{510224CB-D1FE-481F-B1DC-E8728E56410F}" srcOrd="1" destOrd="0" presId="urn:microsoft.com/office/officeart/2005/8/layout/hierarchy5"/>
    <dgm:cxn modelId="{550B9B2E-557A-452C-9C02-6FC0F1650A3B}" type="presOf" srcId="{1C2A3ABE-CF14-4385-B85E-E4528E833670}" destId="{7519B79F-360F-4F9D-8864-91F8765DE00F}" srcOrd="0" destOrd="0" presId="urn:microsoft.com/office/officeart/2005/8/layout/hierarchy5"/>
    <dgm:cxn modelId="{AFC626BD-E15C-4896-9969-BDAA9AF647A2}" srcId="{B2FF9ADE-7ABB-462F-98A0-D39B9EFDF2A4}" destId="{1C2A3ABE-CF14-4385-B85E-E4528E833670}" srcOrd="0" destOrd="0" parTransId="{383D3963-205F-4567-8A2B-D1DDFBB919D1}" sibTransId="{881DB9F9-9D16-4F11-BCAE-BDF22894D2FD}"/>
    <dgm:cxn modelId="{99BDF5E9-31CF-495A-A2F1-90D364609E5B}" type="presOf" srcId="{B2FF9ADE-7ABB-462F-98A0-D39B9EFDF2A4}" destId="{C3D7289F-AAE3-43B5-86DE-251D12F0575E}" srcOrd="0" destOrd="0" presId="urn:microsoft.com/office/officeart/2005/8/layout/hierarchy5"/>
    <dgm:cxn modelId="{E2DC4EEA-E609-4A0C-B4B2-9F00028BC245}" type="presOf" srcId="{0FFEB389-2F16-43D6-9E74-0D8570049AFB}" destId="{1DBB672A-0120-4B37-8D83-0ED013BE618D}" srcOrd="1" destOrd="0" presId="urn:microsoft.com/office/officeart/2005/8/layout/hierarchy5"/>
    <dgm:cxn modelId="{574933F7-6F65-4F2C-A974-5FA16F71C7F1}" type="presParOf" srcId="{062109A8-672F-414E-A487-5501CD68BE36}" destId="{4A0F06D0-3769-4E15-860B-B77A8ABE6175}" srcOrd="0" destOrd="0" presId="urn:microsoft.com/office/officeart/2005/8/layout/hierarchy5"/>
    <dgm:cxn modelId="{E104AE86-D11E-4392-875E-7EB16ECB836E}" type="presParOf" srcId="{4A0F06D0-3769-4E15-860B-B77A8ABE6175}" destId="{5C9CA3E5-9688-4CE1-BC14-C8EB75875BB2}" srcOrd="0" destOrd="0" presId="urn:microsoft.com/office/officeart/2005/8/layout/hierarchy5"/>
    <dgm:cxn modelId="{23C81C58-3764-46DC-AFC1-53BD53EF35A5}" type="presParOf" srcId="{4A0F06D0-3769-4E15-860B-B77A8ABE6175}" destId="{39070114-2113-4E17-AFC9-CAD7EF5C3B16}" srcOrd="1" destOrd="0" presId="urn:microsoft.com/office/officeart/2005/8/layout/hierarchy5"/>
    <dgm:cxn modelId="{7C63FE56-90B5-4D5D-819E-56B85F725D22}" type="presParOf" srcId="{39070114-2113-4E17-AFC9-CAD7EF5C3B16}" destId="{8BA395F2-1BD8-4DE0-BDCD-C39A7CC44C89}" srcOrd="0" destOrd="0" presId="urn:microsoft.com/office/officeart/2005/8/layout/hierarchy5"/>
    <dgm:cxn modelId="{B6E93277-A4F2-409F-ADD9-F030C8B575B6}" type="presParOf" srcId="{8BA395F2-1BD8-4DE0-BDCD-C39A7CC44C89}" destId="{04767BC2-88FB-48FE-9C28-6189DDA20E26}" srcOrd="0" destOrd="0" presId="urn:microsoft.com/office/officeart/2005/8/layout/hierarchy5"/>
    <dgm:cxn modelId="{E2DB195B-8BCE-4487-BA5A-670F5EC95928}" type="presParOf" srcId="{8BA395F2-1BD8-4DE0-BDCD-C39A7CC44C89}" destId="{20973F8E-1FD7-48EC-8405-58B0E48FD6F7}" srcOrd="1" destOrd="0" presId="urn:microsoft.com/office/officeart/2005/8/layout/hierarchy5"/>
    <dgm:cxn modelId="{BDF5FC6C-C1EC-47FA-8527-9E9859E38003}" type="presParOf" srcId="{20973F8E-1FD7-48EC-8405-58B0E48FD6F7}" destId="{7E51F321-EE36-45EF-84D5-416AEFA47047}" srcOrd="0" destOrd="0" presId="urn:microsoft.com/office/officeart/2005/8/layout/hierarchy5"/>
    <dgm:cxn modelId="{CA770F78-D823-4636-B7FD-CFAB265C120E}" type="presParOf" srcId="{7E51F321-EE36-45EF-84D5-416AEFA47047}" destId="{1DBB672A-0120-4B37-8D83-0ED013BE618D}" srcOrd="0" destOrd="0" presId="urn:microsoft.com/office/officeart/2005/8/layout/hierarchy5"/>
    <dgm:cxn modelId="{8F918943-BF2F-41B5-BDAD-B92DCC638D9B}" type="presParOf" srcId="{20973F8E-1FD7-48EC-8405-58B0E48FD6F7}" destId="{5470123E-8592-44AA-8A2C-B8A997397BDF}" srcOrd="1" destOrd="0" presId="urn:microsoft.com/office/officeart/2005/8/layout/hierarchy5"/>
    <dgm:cxn modelId="{15544CC0-AB1B-4F97-8EF5-D0C63F36C348}" type="presParOf" srcId="{5470123E-8592-44AA-8A2C-B8A997397BDF}" destId="{C3D7289F-AAE3-43B5-86DE-251D12F0575E}" srcOrd="0" destOrd="0" presId="urn:microsoft.com/office/officeart/2005/8/layout/hierarchy5"/>
    <dgm:cxn modelId="{D02E7E40-7196-4862-98CE-4A9998CC96C4}" type="presParOf" srcId="{5470123E-8592-44AA-8A2C-B8A997397BDF}" destId="{0DE60561-4DA9-4D89-8E64-2D814701622B}" srcOrd="1" destOrd="0" presId="urn:microsoft.com/office/officeart/2005/8/layout/hierarchy5"/>
    <dgm:cxn modelId="{DC5E336A-E88C-488B-BC0D-42F4973A079C}" type="presParOf" srcId="{0DE60561-4DA9-4D89-8E64-2D814701622B}" destId="{FE32C66F-EFFE-4536-966B-B2AE5AC8E5E9}" srcOrd="0" destOrd="0" presId="urn:microsoft.com/office/officeart/2005/8/layout/hierarchy5"/>
    <dgm:cxn modelId="{AEDD4D96-8627-4E9B-AA7A-28F40BB8F636}" type="presParOf" srcId="{FE32C66F-EFFE-4536-966B-B2AE5AC8E5E9}" destId="{2AC2E89C-DA06-4B15-88B7-B0F5CFD24EEA}" srcOrd="0" destOrd="0" presId="urn:microsoft.com/office/officeart/2005/8/layout/hierarchy5"/>
    <dgm:cxn modelId="{6B38217E-CA6F-47BA-9BD4-5153CAC97030}" type="presParOf" srcId="{0DE60561-4DA9-4D89-8E64-2D814701622B}" destId="{34C0326D-2C75-40F5-BCF5-49A0FE4FAD55}" srcOrd="1" destOrd="0" presId="urn:microsoft.com/office/officeart/2005/8/layout/hierarchy5"/>
    <dgm:cxn modelId="{DEEDE16D-EB8C-49D3-B663-359D1D2ED2FA}" type="presParOf" srcId="{34C0326D-2C75-40F5-BCF5-49A0FE4FAD55}" destId="{7519B79F-360F-4F9D-8864-91F8765DE00F}" srcOrd="0" destOrd="0" presId="urn:microsoft.com/office/officeart/2005/8/layout/hierarchy5"/>
    <dgm:cxn modelId="{00115038-C00B-4794-900A-61365B69F6D1}" type="presParOf" srcId="{34C0326D-2C75-40F5-BCF5-49A0FE4FAD55}" destId="{9CD3EC39-F6B3-41EF-94C3-6117E4AC0400}" srcOrd="1" destOrd="0" presId="urn:microsoft.com/office/officeart/2005/8/layout/hierarchy5"/>
    <dgm:cxn modelId="{2E493AD1-A2BE-47BC-8006-2599B2E16CD6}" type="presParOf" srcId="{0DE60561-4DA9-4D89-8E64-2D814701622B}" destId="{6F14C8DF-C163-46F5-9444-0F3C296A6597}" srcOrd="2" destOrd="0" presId="urn:microsoft.com/office/officeart/2005/8/layout/hierarchy5"/>
    <dgm:cxn modelId="{93EF13FE-2A1D-468B-AC05-0383318BFC59}" type="presParOf" srcId="{6F14C8DF-C163-46F5-9444-0F3C296A6597}" destId="{5AA6C0CE-1315-44C6-A525-692A8C38DF0D}" srcOrd="0" destOrd="0" presId="urn:microsoft.com/office/officeart/2005/8/layout/hierarchy5"/>
    <dgm:cxn modelId="{52840839-D9DD-4954-A9CF-F86D185A1563}" type="presParOf" srcId="{0DE60561-4DA9-4D89-8E64-2D814701622B}" destId="{B208B2A4-0130-4397-95FA-9D82D614670B}" srcOrd="3" destOrd="0" presId="urn:microsoft.com/office/officeart/2005/8/layout/hierarchy5"/>
    <dgm:cxn modelId="{687034FA-5F63-43CF-8566-AF2BADE2836F}" type="presParOf" srcId="{B208B2A4-0130-4397-95FA-9D82D614670B}" destId="{37953ABE-A538-4303-9E9B-A06AD2178B23}" srcOrd="0" destOrd="0" presId="urn:microsoft.com/office/officeart/2005/8/layout/hierarchy5"/>
    <dgm:cxn modelId="{B4EC811E-7C1D-44B6-872D-41E6C3DFF8B8}" type="presParOf" srcId="{B208B2A4-0130-4397-95FA-9D82D614670B}" destId="{80E42E7B-478C-4CC6-BDB2-2E5A3374E399}" srcOrd="1" destOrd="0" presId="urn:microsoft.com/office/officeart/2005/8/layout/hierarchy5"/>
    <dgm:cxn modelId="{6FE97136-39A8-48CB-9CB1-4E4DE8D247D5}" type="presParOf" srcId="{20973F8E-1FD7-48EC-8405-58B0E48FD6F7}" destId="{7885FE40-75FB-4535-A501-13B27F094776}" srcOrd="2" destOrd="0" presId="urn:microsoft.com/office/officeart/2005/8/layout/hierarchy5"/>
    <dgm:cxn modelId="{A031F18C-3FD1-4F12-88D5-867C59703A10}" type="presParOf" srcId="{7885FE40-75FB-4535-A501-13B27F094776}" destId="{30FEBB1E-A4C9-4225-9D50-79BACE1B0E15}" srcOrd="0" destOrd="0" presId="urn:microsoft.com/office/officeart/2005/8/layout/hierarchy5"/>
    <dgm:cxn modelId="{22033FA0-D2CE-484A-83A0-90C6AF1FAC65}" type="presParOf" srcId="{20973F8E-1FD7-48EC-8405-58B0E48FD6F7}" destId="{816A803C-496C-488D-9223-5FF20CAA8931}" srcOrd="3" destOrd="0" presId="urn:microsoft.com/office/officeart/2005/8/layout/hierarchy5"/>
    <dgm:cxn modelId="{C31CF769-C9F7-420F-853C-9900D568B40A}" type="presParOf" srcId="{816A803C-496C-488D-9223-5FF20CAA8931}" destId="{CE67D424-8A59-4D17-A773-5388A276D147}" srcOrd="0" destOrd="0" presId="urn:microsoft.com/office/officeart/2005/8/layout/hierarchy5"/>
    <dgm:cxn modelId="{407C3B6D-7F8F-49D6-90AE-C73693550FE7}" type="presParOf" srcId="{816A803C-496C-488D-9223-5FF20CAA8931}" destId="{514F7761-DA95-4113-9DA0-4B9C8A735CCE}" srcOrd="1" destOrd="0" presId="urn:microsoft.com/office/officeart/2005/8/layout/hierarchy5"/>
    <dgm:cxn modelId="{67705533-2B49-414C-9235-A3509168EC17}" type="presParOf" srcId="{514F7761-DA95-4113-9DA0-4B9C8A735CCE}" destId="{AD9D3C5A-E2FD-4949-A5A5-CFC4879A2A31}" srcOrd="0" destOrd="0" presId="urn:microsoft.com/office/officeart/2005/8/layout/hierarchy5"/>
    <dgm:cxn modelId="{FCED426A-4346-4DBC-9121-BDDB5DAC2310}" type="presParOf" srcId="{AD9D3C5A-E2FD-4949-A5A5-CFC4879A2A31}" destId="{ACEEE7FD-16D0-4F33-81D5-617F863BFCE2}" srcOrd="0" destOrd="0" presId="urn:microsoft.com/office/officeart/2005/8/layout/hierarchy5"/>
    <dgm:cxn modelId="{82E38D49-1554-461F-BE73-64A1A0993A87}" type="presParOf" srcId="{514F7761-DA95-4113-9DA0-4B9C8A735CCE}" destId="{7A52D9B3-7DD2-4D8C-A24A-F6383961EB4C}" srcOrd="1" destOrd="0" presId="urn:microsoft.com/office/officeart/2005/8/layout/hierarchy5"/>
    <dgm:cxn modelId="{FDD1A02E-0C42-4E5B-806D-6ECC09D17A1D}" type="presParOf" srcId="{7A52D9B3-7DD2-4D8C-A24A-F6383961EB4C}" destId="{55BFD006-CD46-4399-B33A-679AAF20E817}" srcOrd="0" destOrd="0" presId="urn:microsoft.com/office/officeart/2005/8/layout/hierarchy5"/>
    <dgm:cxn modelId="{C0D4F763-8B62-4AAD-B765-CCE6FABE852D}" type="presParOf" srcId="{7A52D9B3-7DD2-4D8C-A24A-F6383961EB4C}" destId="{9AC4BFFD-9B4C-49A9-809B-E096856AB27F}" srcOrd="1" destOrd="0" presId="urn:microsoft.com/office/officeart/2005/8/layout/hierarchy5"/>
    <dgm:cxn modelId="{6317A49B-4346-4341-B8C4-143D221EFE79}" type="presParOf" srcId="{062109A8-672F-414E-A487-5501CD68BE36}" destId="{9418C2C9-4018-490D-85FE-6E5EF2B03E33}" srcOrd="1" destOrd="0" presId="urn:microsoft.com/office/officeart/2005/8/layout/hierarchy5"/>
    <dgm:cxn modelId="{F339292C-B321-49A0-9D3B-6E8953EC9C1E}" type="presParOf" srcId="{9418C2C9-4018-490D-85FE-6E5EF2B03E33}" destId="{90815C11-C227-451C-B8CE-90798ED06866}" srcOrd="0" destOrd="0" presId="urn:microsoft.com/office/officeart/2005/8/layout/hierarchy5"/>
    <dgm:cxn modelId="{94DC333E-534F-4337-9DB4-51B4AF0D6D0B}" type="presParOf" srcId="{90815C11-C227-451C-B8CE-90798ED06866}" destId="{536151B4-C6AF-4C03-BDB6-D14E6A1084B0}" srcOrd="0" destOrd="0" presId="urn:microsoft.com/office/officeart/2005/8/layout/hierarchy5"/>
    <dgm:cxn modelId="{59BE8701-E7EA-4115-B52A-8687980DB1AD}" type="presParOf" srcId="{90815C11-C227-451C-B8CE-90798ED06866}" destId="{B556C275-4587-45BA-B095-E3840F1B04A8}" srcOrd="1" destOrd="0" presId="urn:microsoft.com/office/officeart/2005/8/layout/hierarchy5"/>
    <dgm:cxn modelId="{9C5B0AED-A5AF-4149-B67B-FC31729B08E0}" type="presParOf" srcId="{9418C2C9-4018-490D-85FE-6E5EF2B03E33}" destId="{1469F75A-D054-4193-BE0B-30485CDC73C4}" srcOrd="1" destOrd="0" presId="urn:microsoft.com/office/officeart/2005/8/layout/hierarchy5"/>
    <dgm:cxn modelId="{8702C8DC-21C5-41AF-9334-E1A52D48932D}" type="presParOf" srcId="{1469F75A-D054-4193-BE0B-30485CDC73C4}" destId="{11B0C594-A628-4224-9CDF-6C07904C4AC9}" srcOrd="0" destOrd="0" presId="urn:microsoft.com/office/officeart/2005/8/layout/hierarchy5"/>
    <dgm:cxn modelId="{0A66B58B-41B5-4D16-A887-CC2FD5631140}" type="presParOf" srcId="{9418C2C9-4018-490D-85FE-6E5EF2B03E33}" destId="{3139C9A1-7768-45EC-B249-C5F422BF3093}" srcOrd="2" destOrd="0" presId="urn:microsoft.com/office/officeart/2005/8/layout/hierarchy5"/>
    <dgm:cxn modelId="{8AD27A2A-1A43-4375-963F-E527AD981202}" type="presParOf" srcId="{3139C9A1-7768-45EC-B249-C5F422BF3093}" destId="{77390C85-ADF2-4BF4-B430-D431D295BC7A}" srcOrd="0" destOrd="0" presId="urn:microsoft.com/office/officeart/2005/8/layout/hierarchy5"/>
    <dgm:cxn modelId="{D97BD953-3898-432A-B239-A5AF236D4AA1}" type="presParOf" srcId="{3139C9A1-7768-45EC-B249-C5F422BF3093}" destId="{C3B67689-31D6-429A-812F-A8A3955492C9}" srcOrd="1" destOrd="0" presId="urn:microsoft.com/office/officeart/2005/8/layout/hierarchy5"/>
    <dgm:cxn modelId="{21D0CF58-8C1F-42C7-85A2-49649B2AF880}" type="presParOf" srcId="{9418C2C9-4018-490D-85FE-6E5EF2B03E33}" destId="{48EA11CD-CB63-4AC8-976B-8C62945A977A}" srcOrd="3" destOrd="0" presId="urn:microsoft.com/office/officeart/2005/8/layout/hierarchy5"/>
    <dgm:cxn modelId="{6B7A6AEA-21E2-4292-B29B-19D2C77CC593}" type="presParOf" srcId="{48EA11CD-CB63-4AC8-976B-8C62945A977A}" destId="{63B9DEB4-381F-47E2-9440-3206CDE7E4C0}" srcOrd="0" destOrd="0" presId="urn:microsoft.com/office/officeart/2005/8/layout/hierarchy5"/>
    <dgm:cxn modelId="{5AF5B96C-AAD8-430F-A84C-FE8CFA31BD2C}" type="presParOf" srcId="{9418C2C9-4018-490D-85FE-6E5EF2B03E33}" destId="{55AE5148-9122-4DED-9003-D09D4FC99BAA}" srcOrd="4" destOrd="0" presId="urn:microsoft.com/office/officeart/2005/8/layout/hierarchy5"/>
    <dgm:cxn modelId="{5A0BF4E2-13EE-42E0-9810-AFEB30B2C356}" type="presParOf" srcId="{55AE5148-9122-4DED-9003-D09D4FC99BAA}" destId="{0879A48E-3934-418F-B182-6AB280A1DAD6}" srcOrd="0" destOrd="0" presId="urn:microsoft.com/office/officeart/2005/8/layout/hierarchy5"/>
    <dgm:cxn modelId="{50094EAF-CDE5-47A9-8AE0-5A33C96D760F}" type="presParOf" srcId="{55AE5148-9122-4DED-9003-D09D4FC99BAA}" destId="{510224CB-D1FE-481F-B1DC-E8728E56410F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57BED-A0B4-40F2-BCED-F6BA12DB9271}">
      <dsp:nvSpPr>
        <dsp:cNvPr id="0" name=""/>
        <dsp:cNvSpPr/>
      </dsp:nvSpPr>
      <dsp:spPr>
        <a:xfrm rot="16200000">
          <a:off x="941" y="2895"/>
          <a:ext cx="3883206" cy="388662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Адресат психологической помощи - население</a:t>
          </a:r>
          <a:endParaRPr lang="ru-RU" sz="2700" kern="1200" dirty="0"/>
        </a:p>
      </dsp:txBody>
      <dsp:txXfrm rot="5400000">
        <a:off x="-767" y="975404"/>
        <a:ext cx="3207062" cy="1941603"/>
      </dsp:txXfrm>
    </dsp:sp>
    <dsp:sp modelId="{8AD6D49D-E087-4F3D-B266-258C5B8EFEBD}">
      <dsp:nvSpPr>
        <dsp:cNvPr id="0" name=""/>
        <dsp:cNvSpPr/>
      </dsp:nvSpPr>
      <dsp:spPr>
        <a:xfrm rot="5400000">
          <a:off x="6705475" y="585"/>
          <a:ext cx="3883206" cy="389124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Психологическая помощь и психологическая деятельность</a:t>
          </a:r>
          <a:endParaRPr lang="ru-RU" sz="2700" kern="1200" dirty="0"/>
        </a:p>
      </dsp:txBody>
      <dsp:txXfrm rot="-5400000">
        <a:off x="7381017" y="975406"/>
        <a:ext cx="3211683" cy="1941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9693D-A449-4F02-BD06-77C3EF3B6665}">
      <dsp:nvSpPr>
        <dsp:cNvPr id="0" name=""/>
        <dsp:cNvSpPr/>
      </dsp:nvSpPr>
      <dsp:spPr>
        <a:xfrm rot="5400000">
          <a:off x="3915264" y="-82005"/>
          <a:ext cx="1418999" cy="158524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</a:rPr>
            <a:t>Наркомания</a:t>
          </a:r>
          <a:endParaRPr lang="ru-RU" sz="1400" b="0" kern="1200" dirty="0">
            <a:solidFill>
              <a:srgbClr val="002060"/>
            </a:solidFill>
          </a:endParaRPr>
        </a:p>
      </dsp:txBody>
      <dsp:txXfrm rot="-5400000">
        <a:off x="4096349" y="237618"/>
        <a:ext cx="1056830" cy="945999"/>
      </dsp:txXfrm>
    </dsp:sp>
    <dsp:sp modelId="{A3C2DB0B-D213-48DD-A711-89CAE8E5EC17}">
      <dsp:nvSpPr>
        <dsp:cNvPr id="0" name=""/>
        <dsp:cNvSpPr/>
      </dsp:nvSpPr>
      <dsp:spPr>
        <a:xfrm>
          <a:off x="5279489" y="284917"/>
          <a:ext cx="1583602" cy="85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>
            <a:solidFill>
              <a:srgbClr val="002060"/>
            </a:solidFill>
          </a:endParaRPr>
        </a:p>
      </dsp:txBody>
      <dsp:txXfrm>
        <a:off x="5279489" y="284917"/>
        <a:ext cx="1583602" cy="851399"/>
      </dsp:txXfrm>
    </dsp:sp>
    <dsp:sp modelId="{98934FE7-071B-4DC1-B0F7-C004673F273B}">
      <dsp:nvSpPr>
        <dsp:cNvPr id="0" name=""/>
        <dsp:cNvSpPr/>
      </dsp:nvSpPr>
      <dsp:spPr>
        <a:xfrm rot="5400000">
          <a:off x="2581972" y="-53315"/>
          <a:ext cx="1418999" cy="15278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>
              <a:solidFill>
                <a:srgbClr val="002060"/>
              </a:solidFill>
            </a:rPr>
            <a:t>Алкоголи-</a:t>
          </a:r>
          <a:r>
            <a:rPr lang="ru-RU" sz="1400" b="0" kern="1200" dirty="0" err="1" smtClean="0">
              <a:solidFill>
                <a:srgbClr val="002060"/>
              </a:solidFill>
            </a:rPr>
            <a:t>зация</a:t>
          </a:r>
          <a:endParaRPr lang="ru-RU" sz="1400" b="0" kern="1200" dirty="0" smtClean="0">
            <a:solidFill>
              <a:srgbClr val="002060"/>
            </a:solidFill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>
            <a:solidFill>
              <a:srgbClr val="002060"/>
            </a:solidFill>
          </a:endParaRPr>
        </a:p>
      </dsp:txBody>
      <dsp:txXfrm rot="-5400000">
        <a:off x="2782183" y="237618"/>
        <a:ext cx="1018577" cy="945999"/>
      </dsp:txXfrm>
    </dsp:sp>
    <dsp:sp modelId="{C790FCBC-9857-4C26-B129-D8991CD8E1E2}">
      <dsp:nvSpPr>
        <dsp:cNvPr id="0" name=""/>
        <dsp:cNvSpPr/>
      </dsp:nvSpPr>
      <dsp:spPr>
        <a:xfrm rot="5400000">
          <a:off x="3246064" y="1116768"/>
          <a:ext cx="1418999" cy="15965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</a:rPr>
            <a:t>Суициды</a:t>
          </a:r>
          <a:endParaRPr lang="ru-RU" sz="1400" b="0" kern="1200" dirty="0">
            <a:solidFill>
              <a:srgbClr val="002060"/>
            </a:solidFill>
          </a:endParaRPr>
        </a:p>
      </dsp:txBody>
      <dsp:txXfrm rot="-5400000">
        <a:off x="3423367" y="1442064"/>
        <a:ext cx="1064394" cy="945999"/>
      </dsp:txXfrm>
    </dsp:sp>
    <dsp:sp modelId="{1A68D83A-88E7-480E-9A76-D0E889959657}">
      <dsp:nvSpPr>
        <dsp:cNvPr id="0" name=""/>
        <dsp:cNvSpPr/>
      </dsp:nvSpPr>
      <dsp:spPr>
        <a:xfrm>
          <a:off x="1754696" y="1489364"/>
          <a:ext cx="1532518" cy="85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>
            <a:solidFill>
              <a:srgbClr val="002060"/>
            </a:solidFill>
          </a:endParaRPr>
        </a:p>
      </dsp:txBody>
      <dsp:txXfrm>
        <a:off x="1754696" y="1489364"/>
        <a:ext cx="1532518" cy="851399"/>
      </dsp:txXfrm>
    </dsp:sp>
    <dsp:sp modelId="{94DA0A02-8E06-4106-8FA3-C836FB1D3FDD}">
      <dsp:nvSpPr>
        <dsp:cNvPr id="0" name=""/>
        <dsp:cNvSpPr/>
      </dsp:nvSpPr>
      <dsp:spPr>
        <a:xfrm rot="5400000">
          <a:off x="4579355" y="1096416"/>
          <a:ext cx="1418999" cy="163729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err="1" smtClean="0">
              <a:solidFill>
                <a:srgbClr val="002060"/>
              </a:solidFill>
            </a:rPr>
            <a:t>Ауто</a:t>
          </a:r>
          <a:r>
            <a:rPr lang="ru-RU" sz="1400" b="0" kern="1200" dirty="0" smtClean="0">
              <a:solidFill>
                <a:srgbClr val="002060"/>
              </a:solidFill>
            </a:rPr>
            <a:t>-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>
              <a:solidFill>
                <a:srgbClr val="002060"/>
              </a:solidFill>
            </a:rPr>
            <a:t>агрессивное поведение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0" kern="1200" dirty="0">
            <a:solidFill>
              <a:srgbClr val="002060"/>
            </a:solidFill>
          </a:endParaRPr>
        </a:p>
      </dsp:txBody>
      <dsp:txXfrm rot="-5400000">
        <a:off x="4743090" y="1442063"/>
        <a:ext cx="1091530" cy="945999"/>
      </dsp:txXfrm>
    </dsp:sp>
    <dsp:sp modelId="{785FEA07-3FF2-4E86-BF5C-24F57F53CD8C}">
      <dsp:nvSpPr>
        <dsp:cNvPr id="0" name=""/>
        <dsp:cNvSpPr/>
      </dsp:nvSpPr>
      <dsp:spPr>
        <a:xfrm rot="5400000">
          <a:off x="3915264" y="2240624"/>
          <a:ext cx="1418999" cy="175777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</a:rPr>
            <a:t>Жестокое обращение и насилие</a:t>
          </a:r>
          <a:endParaRPr lang="ru-RU" sz="1400" b="0" kern="1200" dirty="0">
            <a:solidFill>
              <a:srgbClr val="002060"/>
            </a:solidFill>
          </a:endParaRPr>
        </a:p>
      </dsp:txBody>
      <dsp:txXfrm rot="-5400000">
        <a:off x="4038840" y="2646510"/>
        <a:ext cx="1171847" cy="945999"/>
      </dsp:txXfrm>
    </dsp:sp>
    <dsp:sp modelId="{A5ED8252-A4A4-4DD8-A116-066E7FB0AE70}">
      <dsp:nvSpPr>
        <dsp:cNvPr id="0" name=""/>
        <dsp:cNvSpPr/>
      </dsp:nvSpPr>
      <dsp:spPr>
        <a:xfrm>
          <a:off x="5279489" y="2693810"/>
          <a:ext cx="1583602" cy="85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rgbClr val="002060"/>
            </a:solidFill>
          </a:endParaRPr>
        </a:p>
      </dsp:txBody>
      <dsp:txXfrm>
        <a:off x="5279489" y="2693810"/>
        <a:ext cx="1583602" cy="851399"/>
      </dsp:txXfrm>
    </dsp:sp>
    <dsp:sp modelId="{61D56F14-0BEE-4DA6-B9BB-D36E8F009561}">
      <dsp:nvSpPr>
        <dsp:cNvPr id="0" name=""/>
        <dsp:cNvSpPr/>
      </dsp:nvSpPr>
      <dsp:spPr>
        <a:xfrm rot="5400000">
          <a:off x="2581972" y="2303819"/>
          <a:ext cx="1418999" cy="16313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>
              <a:solidFill>
                <a:srgbClr val="002060"/>
              </a:solidFill>
            </a:rPr>
            <a:t>Агрессивное поведение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 rot="-5400000">
        <a:off x="2747679" y="2646509"/>
        <a:ext cx="1087586" cy="945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FB77D-DEBD-445F-B871-B5EC2DAEE077}">
      <dsp:nvSpPr>
        <dsp:cNvPr id="0" name=""/>
        <dsp:cNvSpPr/>
      </dsp:nvSpPr>
      <dsp:spPr>
        <a:xfrm rot="5400000">
          <a:off x="-128841" y="155228"/>
          <a:ext cx="858940" cy="60125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0" y="327016"/>
        <a:ext cx="601258" cy="257682"/>
      </dsp:txXfrm>
    </dsp:sp>
    <dsp:sp modelId="{35E8D0C7-05ED-4284-803C-9E8CD28782CA}">
      <dsp:nvSpPr>
        <dsp:cNvPr id="0" name=""/>
        <dsp:cNvSpPr/>
      </dsp:nvSpPr>
      <dsp:spPr>
        <a:xfrm rot="5400000">
          <a:off x="3380968" y="-2753322"/>
          <a:ext cx="558311" cy="61177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Нормативно-правовое регулирование</a:t>
          </a: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601258" y="53642"/>
        <a:ext cx="6090477" cy="503803"/>
      </dsp:txXfrm>
    </dsp:sp>
    <dsp:sp modelId="{A34E4F39-1AE2-43AE-9E5F-BEDA183C5D4A}">
      <dsp:nvSpPr>
        <dsp:cNvPr id="0" name=""/>
        <dsp:cNvSpPr/>
      </dsp:nvSpPr>
      <dsp:spPr>
        <a:xfrm rot="5400000">
          <a:off x="-128841" y="923364"/>
          <a:ext cx="858940" cy="60125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rgbClr val="002060"/>
            </a:solidFill>
          </a:endParaRPr>
        </a:p>
      </dsp:txBody>
      <dsp:txXfrm rot="-5400000">
        <a:off x="0" y="1095152"/>
        <a:ext cx="601258" cy="257682"/>
      </dsp:txXfrm>
    </dsp:sp>
    <dsp:sp modelId="{B37FE5A1-E1C0-4E06-8A2C-A74DE5F23133}">
      <dsp:nvSpPr>
        <dsp:cNvPr id="0" name=""/>
        <dsp:cNvSpPr/>
      </dsp:nvSpPr>
      <dsp:spPr>
        <a:xfrm rot="5400000">
          <a:off x="3380968" y="-1985186"/>
          <a:ext cx="558311" cy="61177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Организационно-управленческое обеспечение</a:t>
          </a: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601258" y="821778"/>
        <a:ext cx="6090477" cy="503803"/>
      </dsp:txXfrm>
    </dsp:sp>
    <dsp:sp modelId="{2681D56C-7E8E-470F-BD58-6A67BDB32FBD}">
      <dsp:nvSpPr>
        <dsp:cNvPr id="0" name=""/>
        <dsp:cNvSpPr/>
      </dsp:nvSpPr>
      <dsp:spPr>
        <a:xfrm rot="5400000">
          <a:off x="-128841" y="1691501"/>
          <a:ext cx="858940" cy="60125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rgbClr val="002060"/>
            </a:solidFill>
          </a:endParaRPr>
        </a:p>
      </dsp:txBody>
      <dsp:txXfrm rot="-5400000">
        <a:off x="0" y="1863289"/>
        <a:ext cx="601258" cy="257682"/>
      </dsp:txXfrm>
    </dsp:sp>
    <dsp:sp modelId="{77E13B90-EB2A-4E9C-902B-81A45AF399AA}">
      <dsp:nvSpPr>
        <dsp:cNvPr id="0" name=""/>
        <dsp:cNvSpPr/>
      </dsp:nvSpPr>
      <dsp:spPr>
        <a:xfrm rot="5400000">
          <a:off x="3380968" y="-1217049"/>
          <a:ext cx="558311" cy="61177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Финансовое обеспечение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601258" y="1589915"/>
        <a:ext cx="6090477" cy="503803"/>
      </dsp:txXfrm>
    </dsp:sp>
    <dsp:sp modelId="{DFD5EF4B-A99D-4DBF-9444-45146BAA76E6}">
      <dsp:nvSpPr>
        <dsp:cNvPr id="0" name=""/>
        <dsp:cNvSpPr/>
      </dsp:nvSpPr>
      <dsp:spPr>
        <a:xfrm rot="5400000">
          <a:off x="-128841" y="2459637"/>
          <a:ext cx="858940" cy="60125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0" y="2631425"/>
        <a:ext cx="601258" cy="257682"/>
      </dsp:txXfrm>
    </dsp:sp>
    <dsp:sp modelId="{D1D9C398-B4DE-4402-A4B4-A113D74EA3E3}">
      <dsp:nvSpPr>
        <dsp:cNvPr id="0" name=""/>
        <dsp:cNvSpPr/>
      </dsp:nvSpPr>
      <dsp:spPr>
        <a:xfrm rot="5400000">
          <a:off x="3380968" y="-430489"/>
          <a:ext cx="558311" cy="61177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Кадровое обеспечение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601258" y="2376475"/>
        <a:ext cx="6090477" cy="503803"/>
      </dsp:txXfrm>
    </dsp:sp>
    <dsp:sp modelId="{E05D2175-4AF7-41E7-90FB-C3C7D23361EB}">
      <dsp:nvSpPr>
        <dsp:cNvPr id="0" name=""/>
        <dsp:cNvSpPr/>
      </dsp:nvSpPr>
      <dsp:spPr>
        <a:xfrm rot="5400000">
          <a:off x="-128841" y="3364231"/>
          <a:ext cx="858940" cy="601258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0" y="3536019"/>
        <a:ext cx="601258" cy="257682"/>
      </dsp:txXfrm>
    </dsp:sp>
    <dsp:sp modelId="{05E04D79-09A8-48A9-AD13-9F27D204A297}">
      <dsp:nvSpPr>
        <dsp:cNvPr id="0" name=""/>
        <dsp:cNvSpPr/>
      </dsp:nvSpPr>
      <dsp:spPr>
        <a:xfrm rot="5400000">
          <a:off x="3244511" y="455679"/>
          <a:ext cx="831225" cy="61177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Научно-методическое и информационное обеспечение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601259" y="3139509"/>
        <a:ext cx="6077154" cy="750071"/>
      </dsp:txXfrm>
    </dsp:sp>
    <dsp:sp modelId="{174F09E7-4F9D-4C38-ACA6-D7B91C4CE38C}">
      <dsp:nvSpPr>
        <dsp:cNvPr id="0" name=""/>
        <dsp:cNvSpPr/>
      </dsp:nvSpPr>
      <dsp:spPr>
        <a:xfrm rot="5400000">
          <a:off x="-128841" y="4310650"/>
          <a:ext cx="858940" cy="60125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0" y="4482438"/>
        <a:ext cx="601258" cy="257682"/>
      </dsp:txXfrm>
    </dsp:sp>
    <dsp:sp modelId="{A88F3F63-5771-46C4-B912-FA0D9817E8E4}">
      <dsp:nvSpPr>
        <dsp:cNvPr id="0" name=""/>
        <dsp:cNvSpPr/>
      </dsp:nvSpPr>
      <dsp:spPr>
        <a:xfrm rot="5400000">
          <a:off x="3202685" y="1406779"/>
          <a:ext cx="914877" cy="6108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Обеспечение условий для межведомственного и внутриведомственного  взаимодействия </a:t>
          </a: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605939" y="4048187"/>
        <a:ext cx="6063710" cy="825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46D19-2535-42AE-8E67-E6CF6C2C23F1}">
      <dsp:nvSpPr>
        <dsp:cNvPr id="0" name=""/>
        <dsp:cNvSpPr/>
      </dsp:nvSpPr>
      <dsp:spPr>
        <a:xfrm rot="10800000">
          <a:off x="0" y="0"/>
          <a:ext cx="6254151" cy="1667773"/>
        </a:xfrm>
        <a:prstGeom prst="trapezoid">
          <a:avLst>
            <a:gd name="adj" fmla="val 625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</a:rPr>
            <a:t>Казань (350), Набережные Челны (136), </a:t>
          </a:r>
          <a:r>
            <a:rPr lang="ru-RU" sz="2000" b="1" kern="1200" dirty="0" err="1" smtClean="0">
              <a:solidFill>
                <a:schemeClr val="tx2">
                  <a:lumMod val="50000"/>
                </a:schemeClr>
              </a:solidFill>
            </a:rPr>
            <a:t>Альметьевский</a:t>
          </a: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</a:rPr>
            <a:t> (117),Нижнекамский (65) </a:t>
          </a:r>
          <a:r>
            <a:rPr lang="ru-RU" sz="2000" b="1" kern="1200" dirty="0" err="1" smtClean="0">
              <a:solidFill>
                <a:schemeClr val="tx2">
                  <a:lumMod val="50000"/>
                </a:schemeClr>
              </a:solidFill>
            </a:rPr>
            <a:t>Зеленодольский</a:t>
          </a: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</a:rPr>
            <a:t>(48) МР</a:t>
          </a:r>
          <a:endParaRPr lang="ru-RU" sz="2000" b="1" kern="1200" dirty="0">
            <a:solidFill>
              <a:schemeClr val="tx2">
                <a:lumMod val="50000"/>
              </a:schemeClr>
            </a:solidFill>
          </a:endParaRPr>
        </a:p>
      </dsp:txBody>
      <dsp:txXfrm rot="-10800000">
        <a:off x="1094476" y="0"/>
        <a:ext cx="4065198" cy="1667773"/>
      </dsp:txXfrm>
    </dsp:sp>
    <dsp:sp modelId="{ACFC648D-F306-4046-996A-5486D9C5CF0B}">
      <dsp:nvSpPr>
        <dsp:cNvPr id="0" name=""/>
        <dsp:cNvSpPr/>
      </dsp:nvSpPr>
      <dsp:spPr>
        <a:xfrm rot="10800000">
          <a:off x="1042358" y="1667773"/>
          <a:ext cx="4169434" cy="1667773"/>
        </a:xfrm>
        <a:prstGeom prst="trapezoid">
          <a:avLst>
            <a:gd name="adj" fmla="val 6250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Представленность психологических служб Министерств социального сектора в МР республики</a:t>
          </a:r>
          <a:endParaRPr lang="ru-RU" sz="1600" b="1" kern="1200" dirty="0">
            <a:solidFill>
              <a:srgbClr val="002060"/>
            </a:solidFill>
          </a:endParaRPr>
        </a:p>
      </dsp:txBody>
      <dsp:txXfrm rot="-10800000">
        <a:off x="1772009" y="1667773"/>
        <a:ext cx="2710132" cy="1667773"/>
      </dsp:txXfrm>
    </dsp:sp>
    <dsp:sp modelId="{C1D1409B-C4F8-4956-98AF-E885A5A1032A}">
      <dsp:nvSpPr>
        <dsp:cNvPr id="0" name=""/>
        <dsp:cNvSpPr/>
      </dsp:nvSpPr>
      <dsp:spPr>
        <a:xfrm rot="10800000">
          <a:off x="2084717" y="3335547"/>
          <a:ext cx="2084717" cy="1667773"/>
        </a:xfrm>
        <a:prstGeom prst="trapezoid">
          <a:avLst>
            <a:gd name="adj" fmla="val 625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rgbClr val="C00000"/>
              </a:solidFill>
            </a:rPr>
            <a:t>Алькеевский</a:t>
          </a:r>
          <a:r>
            <a:rPr lang="ru-RU" sz="1600" kern="1200" dirty="0" smtClean="0">
              <a:solidFill>
                <a:srgbClr val="C00000"/>
              </a:solidFill>
            </a:rPr>
            <a:t> (3) </a:t>
          </a:r>
          <a:r>
            <a:rPr lang="ru-RU" sz="1600" kern="1200" dirty="0" err="1" smtClean="0">
              <a:solidFill>
                <a:srgbClr val="C00000"/>
              </a:solidFill>
            </a:rPr>
            <a:t>Атнинский</a:t>
          </a:r>
          <a:r>
            <a:rPr lang="ru-RU" sz="1600" kern="1200" dirty="0" smtClean="0">
              <a:solidFill>
                <a:srgbClr val="C00000"/>
              </a:solidFill>
            </a:rPr>
            <a:t> (3) </a:t>
          </a:r>
          <a:r>
            <a:rPr lang="ru-RU" sz="1600" kern="1200" dirty="0" err="1" smtClean="0">
              <a:solidFill>
                <a:srgbClr val="C00000"/>
              </a:solidFill>
            </a:rPr>
            <a:t>Муслюмовский</a:t>
          </a:r>
          <a:r>
            <a:rPr lang="ru-RU" sz="1600" kern="1200" dirty="0" smtClean="0">
              <a:solidFill>
                <a:srgbClr val="C00000"/>
              </a:solidFill>
            </a:rPr>
            <a:t> (4) </a:t>
          </a:r>
          <a:r>
            <a:rPr lang="ru-RU" sz="1600" kern="1200" dirty="0" err="1" smtClean="0">
              <a:solidFill>
                <a:srgbClr val="C00000"/>
              </a:solidFill>
            </a:rPr>
            <a:t>Нурлатский</a:t>
          </a:r>
          <a:r>
            <a:rPr lang="ru-RU" sz="1600" kern="1200" dirty="0" smtClean="0">
              <a:solidFill>
                <a:srgbClr val="C00000"/>
              </a:solidFill>
            </a:rPr>
            <a:t> ( 4) </a:t>
          </a:r>
          <a:r>
            <a:rPr lang="ru-RU" sz="1600" kern="1200" dirty="0" err="1" smtClean="0">
              <a:solidFill>
                <a:srgbClr val="C00000"/>
              </a:solidFill>
            </a:rPr>
            <a:t>Тюлячинский</a:t>
          </a:r>
          <a:r>
            <a:rPr lang="ru-RU" sz="1600" kern="1200" dirty="0" smtClean="0">
              <a:solidFill>
                <a:srgbClr val="C00000"/>
              </a:solidFill>
            </a:rPr>
            <a:t> (4) МР</a:t>
          </a:r>
          <a:endParaRPr lang="ru-RU" sz="1600" kern="1200" dirty="0">
            <a:solidFill>
              <a:srgbClr val="C00000"/>
            </a:solidFill>
          </a:endParaRPr>
        </a:p>
      </dsp:txBody>
      <dsp:txXfrm rot="-10800000">
        <a:off x="2084717" y="3335547"/>
        <a:ext cx="2084717" cy="16677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76924-2990-4174-89A5-D69DF05D9FCD}">
      <dsp:nvSpPr>
        <dsp:cNvPr id="0" name=""/>
        <dsp:cNvSpPr/>
      </dsp:nvSpPr>
      <dsp:spPr>
        <a:xfrm>
          <a:off x="-6207883" y="-949709"/>
          <a:ext cx="7389593" cy="7389593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B8710-6A9A-4DC7-812D-DE8ED285F9D7}">
      <dsp:nvSpPr>
        <dsp:cNvPr id="0" name=""/>
        <dsp:cNvSpPr/>
      </dsp:nvSpPr>
      <dsp:spPr>
        <a:xfrm>
          <a:off x="440011" y="289112"/>
          <a:ext cx="10817385" cy="578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87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Неравномерность представленности психологов в муниципальных районах, а также неравномерность уровня и качества оказания психологической помощи</a:t>
          </a:r>
          <a:endParaRPr lang="ru-RU" sz="1600" b="1" kern="1200" dirty="0"/>
        </a:p>
      </dsp:txBody>
      <dsp:txXfrm>
        <a:off x="440011" y="289112"/>
        <a:ext cx="10817385" cy="578005"/>
      </dsp:txXfrm>
    </dsp:sp>
    <dsp:sp modelId="{F35E7416-AC7F-4142-A8B3-991B659BE4D3}">
      <dsp:nvSpPr>
        <dsp:cNvPr id="0" name=""/>
        <dsp:cNvSpPr/>
      </dsp:nvSpPr>
      <dsp:spPr>
        <a:xfrm>
          <a:off x="78758" y="216861"/>
          <a:ext cx="722506" cy="7225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B81C92-40AF-4191-B2FD-44AE3A1B1579}">
      <dsp:nvSpPr>
        <dsp:cNvPr id="0" name=""/>
        <dsp:cNvSpPr/>
      </dsp:nvSpPr>
      <dsp:spPr>
        <a:xfrm>
          <a:off x="915461" y="1156011"/>
          <a:ext cx="10341936" cy="578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8792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Выявлена тенденция, того, что часть психологов различной ведомственной принадлежности работают не на полную ставку, что говорит о наличии другой совмещаемой должности у специалиста</a:t>
          </a:r>
        </a:p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</dsp:txBody>
      <dsp:txXfrm>
        <a:off x="915461" y="1156011"/>
        <a:ext cx="10341936" cy="578005"/>
      </dsp:txXfrm>
    </dsp:sp>
    <dsp:sp modelId="{72BE3C1D-1648-4EBC-9D93-F569FFA6C6D2}">
      <dsp:nvSpPr>
        <dsp:cNvPr id="0" name=""/>
        <dsp:cNvSpPr/>
      </dsp:nvSpPr>
      <dsp:spPr>
        <a:xfrm>
          <a:off x="554207" y="1083760"/>
          <a:ext cx="722506" cy="7225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03DAC4-D0E3-49DF-B81D-C4E627C0076C}">
      <dsp:nvSpPr>
        <dsp:cNvPr id="0" name=""/>
        <dsp:cNvSpPr/>
      </dsp:nvSpPr>
      <dsp:spPr>
        <a:xfrm>
          <a:off x="1132871" y="2022909"/>
          <a:ext cx="10124525" cy="578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87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Несогласованность профессиональных позиций психологов и их функциональная разобщенность, дублирование функций</a:t>
          </a:r>
          <a:endParaRPr lang="ru-RU" sz="1600" b="1" kern="1200" dirty="0"/>
        </a:p>
      </dsp:txBody>
      <dsp:txXfrm>
        <a:off x="1132871" y="2022909"/>
        <a:ext cx="10124525" cy="578005"/>
      </dsp:txXfrm>
    </dsp:sp>
    <dsp:sp modelId="{047650B2-3825-4DA8-B36B-F21F998CCD8C}">
      <dsp:nvSpPr>
        <dsp:cNvPr id="0" name=""/>
        <dsp:cNvSpPr/>
      </dsp:nvSpPr>
      <dsp:spPr>
        <a:xfrm>
          <a:off x="771618" y="1950658"/>
          <a:ext cx="722506" cy="7225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4298C3-B17E-4754-A8B3-233387E96A09}">
      <dsp:nvSpPr>
        <dsp:cNvPr id="0" name=""/>
        <dsp:cNvSpPr/>
      </dsp:nvSpPr>
      <dsp:spPr>
        <a:xfrm>
          <a:off x="1132871" y="2889258"/>
          <a:ext cx="10124525" cy="578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87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Отсутствие необходимого материально-технического обеспечения субъектов, оказывающих психологическую помощь и единого согласованного перечня психодиагностического инструментария</a:t>
          </a:r>
          <a:endParaRPr lang="ru-RU" sz="1600" b="1" kern="1200" dirty="0"/>
        </a:p>
      </dsp:txBody>
      <dsp:txXfrm>
        <a:off x="1132871" y="2889258"/>
        <a:ext cx="10124525" cy="578005"/>
      </dsp:txXfrm>
    </dsp:sp>
    <dsp:sp modelId="{0559C740-3889-49FD-A07C-C59BC7A22A68}">
      <dsp:nvSpPr>
        <dsp:cNvPr id="0" name=""/>
        <dsp:cNvSpPr/>
      </dsp:nvSpPr>
      <dsp:spPr>
        <a:xfrm>
          <a:off x="771618" y="2817008"/>
          <a:ext cx="722506" cy="7225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2860F6-3C99-48C3-8AB4-E01EACDAE066}">
      <dsp:nvSpPr>
        <dsp:cNvPr id="0" name=""/>
        <dsp:cNvSpPr/>
      </dsp:nvSpPr>
      <dsp:spPr>
        <a:xfrm>
          <a:off x="915461" y="3756157"/>
          <a:ext cx="10341936" cy="578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87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Отсутствие унифицированных ключевых показателей оценки эффективности деятельности специалистов в сфере оказания психологической помощи населению</a:t>
          </a:r>
          <a:endParaRPr lang="ru-RU" sz="1600" b="1" kern="1200" dirty="0"/>
        </a:p>
      </dsp:txBody>
      <dsp:txXfrm>
        <a:off x="915461" y="3756157"/>
        <a:ext cx="10341936" cy="578005"/>
      </dsp:txXfrm>
    </dsp:sp>
    <dsp:sp modelId="{88F85958-050E-4B2B-A54A-26E9BAC020EF}">
      <dsp:nvSpPr>
        <dsp:cNvPr id="0" name=""/>
        <dsp:cNvSpPr/>
      </dsp:nvSpPr>
      <dsp:spPr>
        <a:xfrm>
          <a:off x="554207" y="3683906"/>
          <a:ext cx="722506" cy="7225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C99F08-AA16-4390-B850-9D5A5D42EA2B}">
      <dsp:nvSpPr>
        <dsp:cNvPr id="0" name=""/>
        <dsp:cNvSpPr/>
      </dsp:nvSpPr>
      <dsp:spPr>
        <a:xfrm>
          <a:off x="440011" y="4623055"/>
          <a:ext cx="10817385" cy="578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87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Выявлен запрос на формирование методических советов внутри каждого ведомства, которые войдут в единую модель государственной системы управления психологической деятельностью</a:t>
          </a:r>
          <a:endParaRPr lang="ru-RU" sz="1600" b="1" kern="1200" dirty="0"/>
        </a:p>
      </dsp:txBody>
      <dsp:txXfrm>
        <a:off x="440011" y="4623055"/>
        <a:ext cx="10817385" cy="578005"/>
      </dsp:txXfrm>
    </dsp:sp>
    <dsp:sp modelId="{44C6F019-BB04-4598-8F68-CE41C7EF64C0}">
      <dsp:nvSpPr>
        <dsp:cNvPr id="0" name=""/>
        <dsp:cNvSpPr/>
      </dsp:nvSpPr>
      <dsp:spPr>
        <a:xfrm>
          <a:off x="78758" y="4550805"/>
          <a:ext cx="722506" cy="7225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9A48E-3934-418F-B182-6AB280A1DAD6}">
      <dsp:nvSpPr>
        <dsp:cNvPr id="0" name=""/>
        <dsp:cNvSpPr/>
      </dsp:nvSpPr>
      <dsp:spPr>
        <a:xfrm>
          <a:off x="5951594" y="0"/>
          <a:ext cx="1871702" cy="4676972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Вектор результативности и эффективности психологической деятельности</a:t>
          </a:r>
          <a:endParaRPr lang="ru-RU" sz="1600" kern="1200" dirty="0"/>
        </a:p>
      </dsp:txBody>
      <dsp:txXfrm>
        <a:off x="5951594" y="0"/>
        <a:ext cx="1871702" cy="1403091"/>
      </dsp:txXfrm>
    </dsp:sp>
    <dsp:sp modelId="{77390C85-ADF2-4BF4-B430-D431D295BC7A}">
      <dsp:nvSpPr>
        <dsp:cNvPr id="0" name=""/>
        <dsp:cNvSpPr/>
      </dsp:nvSpPr>
      <dsp:spPr>
        <a:xfrm>
          <a:off x="3767941" y="0"/>
          <a:ext cx="1871702" cy="4676972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Материально-технический и профессионально- методический вектор</a:t>
          </a:r>
          <a:endParaRPr lang="ru-RU" sz="1600" kern="1200" dirty="0"/>
        </a:p>
      </dsp:txBody>
      <dsp:txXfrm>
        <a:off x="3767941" y="0"/>
        <a:ext cx="1871702" cy="1403091"/>
      </dsp:txXfrm>
    </dsp:sp>
    <dsp:sp modelId="{536151B4-C6AF-4C03-BDB6-D14E6A1084B0}">
      <dsp:nvSpPr>
        <dsp:cNvPr id="0" name=""/>
        <dsp:cNvSpPr/>
      </dsp:nvSpPr>
      <dsp:spPr>
        <a:xfrm>
          <a:off x="1584288" y="0"/>
          <a:ext cx="1871702" cy="4676972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Нормативно-правовой вектор</a:t>
          </a:r>
          <a:endParaRPr lang="ru-RU" sz="1600" kern="1200" dirty="0"/>
        </a:p>
      </dsp:txBody>
      <dsp:txXfrm>
        <a:off x="1584288" y="0"/>
        <a:ext cx="1871702" cy="1403091"/>
      </dsp:txXfrm>
    </dsp:sp>
    <dsp:sp modelId="{04767BC2-88FB-48FE-9C28-6189DDA20E26}">
      <dsp:nvSpPr>
        <dsp:cNvPr id="0" name=""/>
        <dsp:cNvSpPr/>
      </dsp:nvSpPr>
      <dsp:spPr>
        <a:xfrm>
          <a:off x="1740263" y="2780768"/>
          <a:ext cx="1559751" cy="7798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Закон о психологической деятельности </a:t>
          </a:r>
          <a:endParaRPr lang="ru-RU" sz="1500" b="1" kern="1200" dirty="0"/>
        </a:p>
      </dsp:txBody>
      <dsp:txXfrm>
        <a:off x="1763105" y="2803610"/>
        <a:ext cx="1514067" cy="734191"/>
      </dsp:txXfrm>
    </dsp:sp>
    <dsp:sp modelId="{7E51F321-EE36-45EF-84D5-416AEFA47047}">
      <dsp:nvSpPr>
        <dsp:cNvPr id="0" name=""/>
        <dsp:cNvSpPr/>
      </dsp:nvSpPr>
      <dsp:spPr>
        <a:xfrm rot="17774825">
          <a:off x="2922675" y="2548920"/>
          <a:ext cx="1353064" cy="30014"/>
        </a:xfrm>
        <a:custGeom>
          <a:avLst/>
          <a:gdLst/>
          <a:ahLst/>
          <a:cxnLst/>
          <a:rect l="0" t="0" r="0" b="0"/>
          <a:pathLst>
            <a:path>
              <a:moveTo>
                <a:pt x="0" y="15007"/>
              </a:moveTo>
              <a:lnTo>
                <a:pt x="1353064" y="1500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65380" y="2530101"/>
        <a:ext cx="67653" cy="67653"/>
      </dsp:txXfrm>
    </dsp:sp>
    <dsp:sp modelId="{C3D7289F-AAE3-43B5-86DE-251D12F0575E}">
      <dsp:nvSpPr>
        <dsp:cNvPr id="0" name=""/>
        <dsp:cNvSpPr/>
      </dsp:nvSpPr>
      <dsp:spPr>
        <a:xfrm>
          <a:off x="3898399" y="1567211"/>
          <a:ext cx="1559751" cy="7798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Наличие условий и современных инструментов ПД</a:t>
          </a:r>
          <a:endParaRPr lang="ru-RU" sz="1200" kern="1200" dirty="0"/>
        </a:p>
      </dsp:txBody>
      <dsp:txXfrm>
        <a:off x="3921241" y="1590053"/>
        <a:ext cx="1514067" cy="734191"/>
      </dsp:txXfrm>
    </dsp:sp>
    <dsp:sp modelId="{FE32C66F-EFFE-4536-966B-B2AE5AC8E5E9}">
      <dsp:nvSpPr>
        <dsp:cNvPr id="0" name=""/>
        <dsp:cNvSpPr/>
      </dsp:nvSpPr>
      <dsp:spPr>
        <a:xfrm rot="20757592">
          <a:off x="5448151" y="1860941"/>
          <a:ext cx="669416" cy="30014"/>
        </a:xfrm>
        <a:custGeom>
          <a:avLst/>
          <a:gdLst/>
          <a:ahLst/>
          <a:cxnLst/>
          <a:rect l="0" t="0" r="0" b="0"/>
          <a:pathLst>
            <a:path>
              <a:moveTo>
                <a:pt x="0" y="15007"/>
              </a:moveTo>
              <a:lnTo>
                <a:pt x="669416" y="15007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66124" y="1859213"/>
        <a:ext cx="33470" cy="33470"/>
      </dsp:txXfrm>
    </dsp:sp>
    <dsp:sp modelId="{7519B79F-360F-4F9D-8864-91F8765DE00F}">
      <dsp:nvSpPr>
        <dsp:cNvPr id="0" name=""/>
        <dsp:cNvSpPr/>
      </dsp:nvSpPr>
      <dsp:spPr>
        <a:xfrm>
          <a:off x="6107569" y="1404810"/>
          <a:ext cx="1559751" cy="7798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Адресная и доступная помощь населению</a:t>
          </a:r>
          <a:endParaRPr lang="ru-RU" sz="1200" kern="1200" dirty="0"/>
        </a:p>
      </dsp:txBody>
      <dsp:txXfrm>
        <a:off x="6130411" y="1427652"/>
        <a:ext cx="1514067" cy="734191"/>
      </dsp:txXfrm>
    </dsp:sp>
    <dsp:sp modelId="{6F14C8DF-C163-46F5-9444-0F3C296A6597}">
      <dsp:nvSpPr>
        <dsp:cNvPr id="0" name=""/>
        <dsp:cNvSpPr/>
      </dsp:nvSpPr>
      <dsp:spPr>
        <a:xfrm rot="2910981">
          <a:off x="5292663" y="2309370"/>
          <a:ext cx="980392" cy="30014"/>
        </a:xfrm>
        <a:custGeom>
          <a:avLst/>
          <a:gdLst/>
          <a:ahLst/>
          <a:cxnLst/>
          <a:rect l="0" t="0" r="0" b="0"/>
          <a:pathLst>
            <a:path>
              <a:moveTo>
                <a:pt x="0" y="15007"/>
              </a:moveTo>
              <a:lnTo>
                <a:pt x="980392" y="15007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58350" y="2299867"/>
        <a:ext cx="49019" cy="49019"/>
      </dsp:txXfrm>
    </dsp:sp>
    <dsp:sp modelId="{37953ABE-A538-4303-9E9B-A06AD2178B23}">
      <dsp:nvSpPr>
        <dsp:cNvPr id="0" name=""/>
        <dsp:cNvSpPr/>
      </dsp:nvSpPr>
      <dsp:spPr>
        <a:xfrm>
          <a:off x="6107569" y="2301667"/>
          <a:ext cx="1559751" cy="7798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/>
            <a:t>Повышения уровня доверия к психологам и обращаемости</a:t>
          </a:r>
        </a:p>
      </dsp:txBody>
      <dsp:txXfrm>
        <a:off x="6130411" y="2324509"/>
        <a:ext cx="1514067" cy="734191"/>
      </dsp:txXfrm>
    </dsp:sp>
    <dsp:sp modelId="{7885FE40-75FB-4535-A501-13B27F094776}">
      <dsp:nvSpPr>
        <dsp:cNvPr id="0" name=""/>
        <dsp:cNvSpPr/>
      </dsp:nvSpPr>
      <dsp:spPr>
        <a:xfrm rot="2221475">
          <a:off x="3225580" y="3378004"/>
          <a:ext cx="738363" cy="30014"/>
        </a:xfrm>
        <a:custGeom>
          <a:avLst/>
          <a:gdLst/>
          <a:ahLst/>
          <a:cxnLst/>
          <a:rect l="0" t="0" r="0" b="0"/>
          <a:pathLst>
            <a:path>
              <a:moveTo>
                <a:pt x="0" y="15007"/>
              </a:moveTo>
              <a:lnTo>
                <a:pt x="738363" y="1500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76303" y="3374553"/>
        <a:ext cx="36918" cy="36918"/>
      </dsp:txXfrm>
    </dsp:sp>
    <dsp:sp modelId="{CE67D424-8A59-4D17-A773-5388A276D147}">
      <dsp:nvSpPr>
        <dsp:cNvPr id="0" name=""/>
        <dsp:cNvSpPr/>
      </dsp:nvSpPr>
      <dsp:spPr>
        <a:xfrm>
          <a:off x="3889508" y="2888617"/>
          <a:ext cx="1559751" cy="14534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Уровень профессионализма специалистов  сопряженный с актуальной проблематикой населения</a:t>
          </a:r>
          <a:endParaRPr lang="ru-RU" sz="1200" kern="1200" dirty="0"/>
        </a:p>
      </dsp:txBody>
      <dsp:txXfrm>
        <a:off x="3932077" y="2931186"/>
        <a:ext cx="1474613" cy="1368262"/>
      </dsp:txXfrm>
    </dsp:sp>
    <dsp:sp modelId="{AD9D3C5A-E2FD-4949-A5A5-CFC4879A2A31}">
      <dsp:nvSpPr>
        <dsp:cNvPr id="0" name=""/>
        <dsp:cNvSpPr/>
      </dsp:nvSpPr>
      <dsp:spPr>
        <a:xfrm rot="1637486">
          <a:off x="5407335" y="3773002"/>
          <a:ext cx="753263" cy="30014"/>
        </a:xfrm>
        <a:custGeom>
          <a:avLst/>
          <a:gdLst/>
          <a:ahLst/>
          <a:cxnLst/>
          <a:rect l="0" t="0" r="0" b="0"/>
          <a:pathLst>
            <a:path>
              <a:moveTo>
                <a:pt x="0" y="15007"/>
              </a:moveTo>
              <a:lnTo>
                <a:pt x="753263" y="15007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65135" y="3769178"/>
        <a:ext cx="37663" cy="37663"/>
      </dsp:txXfrm>
    </dsp:sp>
    <dsp:sp modelId="{55BFD006-CD46-4399-B33A-679AAF20E817}">
      <dsp:nvSpPr>
        <dsp:cNvPr id="0" name=""/>
        <dsp:cNvSpPr/>
      </dsp:nvSpPr>
      <dsp:spPr>
        <a:xfrm>
          <a:off x="6118674" y="3397751"/>
          <a:ext cx="1559751" cy="11258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/>
            <a:t>Повышение</a:t>
          </a:r>
          <a:r>
            <a:rPr lang="ru-RU" sz="1200" kern="1200" baseline="0" dirty="0" smtClean="0"/>
            <a:t> субъективного (психологического) благополучия населения</a:t>
          </a:r>
          <a:endParaRPr lang="ru-RU" sz="1200" kern="1200" dirty="0" smtClean="0"/>
        </a:p>
        <a:p>
          <a:pPr algn="ctr">
            <a:spcBef>
              <a:spcPct val="0"/>
            </a:spcBef>
          </a:pPr>
          <a:endParaRPr lang="ru-RU" sz="1200" kern="1200" dirty="0"/>
        </a:p>
      </dsp:txBody>
      <dsp:txXfrm>
        <a:off x="6151650" y="3430727"/>
        <a:ext cx="1493799" cy="1059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0.58194</cdr:x>
      <cdr:y>0.70304</cdr:y>
    </cdr:from>
    <cdr:to>
      <cdr:x>1</cdr:x>
      <cdr:y>0.83875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3303591" y="1913384"/>
          <a:ext cx="237330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dirty="0"/>
            <a:t> </a:t>
          </a:r>
          <a:r>
            <a:rPr lang="ru-RU" sz="1600" b="1" dirty="0" smtClean="0">
              <a:solidFill>
                <a:srgbClr val="002060"/>
              </a:solidFill>
            </a:rPr>
            <a:t>МЗ РТ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0.55241</cdr:x>
      <cdr:y>0.8153</cdr:y>
    </cdr:from>
    <cdr:to>
      <cdr:x>1</cdr:x>
      <cdr:y>0.9346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902921" y="2524090"/>
          <a:ext cx="235211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dirty="0"/>
            <a:t> </a:t>
          </a:r>
          <a:r>
            <a:rPr lang="ru-RU" sz="1600" b="1" dirty="0" smtClean="0">
              <a:solidFill>
                <a:srgbClr val="002060"/>
              </a:solidFill>
            </a:rPr>
            <a:t>МОиН РТ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FD0FB-347F-4ED8-9C26-7341931E6DD8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048BB-3EBC-499C-B8BC-4BB3C28B1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99A57-E174-40BD-87EA-A9639215A566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D3402-080D-46F4-BD01-22909D8C48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84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6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2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1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1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4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7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2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6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B65F-48AE-45D7-87E1-37FB70A7E54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87140-DC60-474B-B88B-F615A6B48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9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Colors" Target="../diagrams/colors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diagramQuickStyle" Target="../diagrams/quickStyle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Layout" Target="../diagrams/layout2.xml"/><Relationship Id="rId5" Type="http://schemas.openxmlformats.org/officeDocument/2006/relationships/diagramColors" Target="../diagrams/colors1.xml"/><Relationship Id="rId10" Type="http://schemas.openxmlformats.org/officeDocument/2006/relationships/diagramData" Target="../diagrams/data2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8.png"/><Relationship Id="rId7" Type="http://schemas.openxmlformats.org/officeDocument/2006/relationships/chart" Target="../charts/chart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92000" cy="6857546"/>
          </a:xfrm>
          <a:custGeom>
            <a:avLst/>
            <a:gdLst/>
            <a:ahLst/>
            <a:cxnLst/>
            <a:rect l="l" t="t" r="r" b="b"/>
            <a:pathLst>
              <a:path w="11520170" h="6480175">
                <a:moveTo>
                  <a:pt x="0" y="6479997"/>
                </a:moveTo>
                <a:lnTo>
                  <a:pt x="11520004" y="6479997"/>
                </a:lnTo>
                <a:lnTo>
                  <a:pt x="11520004" y="0"/>
                </a:lnTo>
                <a:lnTo>
                  <a:pt x="0" y="0"/>
                </a:lnTo>
                <a:lnTo>
                  <a:pt x="0" y="6479997"/>
                </a:lnTo>
              </a:path>
            </a:pathLst>
          </a:custGeom>
          <a:solidFill>
            <a:srgbClr val="0099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3"/>
          <p:cNvSpPr txBox="1"/>
          <p:nvPr/>
        </p:nvSpPr>
        <p:spPr>
          <a:xfrm>
            <a:off x="826000" y="2723977"/>
            <a:ext cx="1116258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spc="160" dirty="0" smtClean="0">
                <a:solidFill>
                  <a:srgbClr val="FFFFFF"/>
                </a:solidFill>
                <a:latin typeface="Trebuchet MS"/>
                <a:cs typeface="Trebuchet MS"/>
              </a:rPr>
              <a:t>О перспективах развития </a:t>
            </a:r>
            <a:r>
              <a:rPr lang="ru-RU" sz="3600" spc="160" dirty="0" smtClean="0">
                <a:solidFill>
                  <a:srgbClr val="FFFFFF"/>
                </a:solidFill>
                <a:latin typeface="Trebuchet MS"/>
                <a:cs typeface="Trebuchet MS"/>
              </a:rPr>
              <a:t>психологических </a:t>
            </a:r>
            <a:r>
              <a:rPr lang="ru-RU" sz="3600" spc="160" dirty="0" smtClean="0">
                <a:solidFill>
                  <a:srgbClr val="FFFFFF"/>
                </a:solidFill>
                <a:latin typeface="Trebuchet MS"/>
                <a:cs typeface="Trebuchet MS"/>
              </a:rPr>
              <a:t>служб </a:t>
            </a:r>
            <a:r>
              <a:rPr lang="ru-RU" sz="3600" spc="160" dirty="0" smtClean="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lang="ru-RU" sz="3600" spc="160" dirty="0" smtClean="0">
                <a:solidFill>
                  <a:srgbClr val="FFFFFF"/>
                </a:solidFill>
                <a:latin typeface="Trebuchet MS"/>
                <a:cs typeface="Trebuchet MS"/>
              </a:rPr>
              <a:t>Республике Татарстан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54" name="object 52"/>
          <p:cNvSpPr/>
          <p:nvPr/>
        </p:nvSpPr>
        <p:spPr>
          <a:xfrm>
            <a:off x="-1" y="6555950"/>
            <a:ext cx="12190635" cy="302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772" y="766672"/>
            <a:ext cx="4273666" cy="2133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5316" y="4942935"/>
            <a:ext cx="542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err="1" smtClean="0">
                <a:solidFill>
                  <a:schemeClr val="bg1"/>
                </a:solidFill>
              </a:rPr>
              <a:t>Захматова</a:t>
            </a:r>
            <a:r>
              <a:rPr lang="ru-RU" sz="2400" dirty="0" smtClean="0">
                <a:solidFill>
                  <a:schemeClr val="bg1"/>
                </a:solidFill>
              </a:rPr>
              <a:t> Анна Андреевна, заместитель министра по делам молодежи Республики </a:t>
            </a:r>
            <a:r>
              <a:rPr lang="ru-RU" sz="2400" dirty="0">
                <a:solidFill>
                  <a:schemeClr val="bg1"/>
                </a:solidFill>
              </a:rPr>
              <a:t>Т</a:t>
            </a:r>
            <a:r>
              <a:rPr lang="ru-RU" sz="2400" dirty="0" smtClean="0">
                <a:solidFill>
                  <a:schemeClr val="bg1"/>
                </a:solidFill>
              </a:rPr>
              <a:t>атарстан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4520" y="261575"/>
            <a:ext cx="6927011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Методическая тема </a:t>
            </a:r>
            <a:r>
              <a:rPr lang="ru-RU" sz="24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/>
            </a:r>
            <a:br>
              <a:rPr lang="ru-RU" sz="24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</a:br>
            <a:r>
              <a:rPr lang="ru-RU" sz="18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(</a:t>
            </a:r>
            <a:r>
              <a:rPr lang="ru-RU" sz="18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вектор профессионального самообразования)</a:t>
            </a:r>
          </a:p>
        </p:txBody>
      </p:sp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42258" y="1616620"/>
            <a:ext cx="7104017" cy="435133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Темы не конкретизированы </a:t>
            </a:r>
            <a:r>
              <a:rPr lang="ru-RU" i="1" dirty="0" smtClean="0">
                <a:solidFill>
                  <a:srgbClr val="002060"/>
                </a:solidFill>
              </a:rPr>
              <a:t>(клиническая диагностика, кризисная психологическая помощь, профилактика асоциального поведения, детско-родительские отношения и др.)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Минимизирована привязка к реализуемой специфике профессиональной деятельности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Не разделяют реализацию программы от работы по методической теме</a:t>
            </a:r>
          </a:p>
          <a:p>
            <a:endParaRPr lang="ru-RU" dirty="0"/>
          </a:p>
        </p:txBody>
      </p:sp>
      <p:pic>
        <p:nvPicPr>
          <p:cNvPr id="9" name="Picture 19" descr="ÐÐ°ÑÑÐ¸Ð½ÐºÐ¸ Ð¿Ð¾ Ð·Ð°Ð¿ÑÐ¾ÑÑ ÐºÐ°ÑÑÐ¸Ð½ÐºÐ° Ð²Ð¾Ð¿ÑÐ¾Ñ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1686" y="1974631"/>
            <a:ext cx="463031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50" y="166980"/>
            <a:ext cx="3218967" cy="123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0637" y="261575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967" y="164643"/>
            <a:ext cx="7199356" cy="887957"/>
          </a:xfrm>
        </p:spPr>
        <p:txBody>
          <a:bodyPr>
            <a:noAutofit/>
          </a:bodyPr>
          <a:lstStyle/>
          <a:p>
            <a:pPr algn="ctr"/>
            <a:r>
              <a:rPr lang="ru-RU" sz="18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Психодиагностический инструментарий</a:t>
            </a:r>
            <a:endParaRPr lang="ru-RU" sz="1800" b="1" spc="140" dirty="0">
              <a:solidFill>
                <a:srgbClr val="C00000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18967" cy="123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614" y="236667"/>
            <a:ext cx="1822862" cy="932769"/>
          </a:xfrm>
          <a:prstGeom prst="rect">
            <a:avLst/>
          </a:prstGeom>
        </p:spPr>
      </p:pic>
      <p:sp>
        <p:nvSpPr>
          <p:cNvPr id="10" name="Двойная стрелка влево/вправо 9"/>
          <p:cNvSpPr/>
          <p:nvPr/>
        </p:nvSpPr>
        <p:spPr>
          <a:xfrm>
            <a:off x="392182" y="3611018"/>
            <a:ext cx="11389970" cy="177210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стрелка вверх/вниз 10"/>
          <p:cNvSpPr/>
          <p:nvPr/>
        </p:nvSpPr>
        <p:spPr>
          <a:xfrm>
            <a:off x="6011693" y="1169436"/>
            <a:ext cx="198182" cy="532046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2"/>
          <p:cNvSpPr txBox="1"/>
          <p:nvPr/>
        </p:nvSpPr>
        <p:spPr>
          <a:xfrm>
            <a:off x="4176082" y="3265296"/>
            <a:ext cx="235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МОиН РТ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68728" y="3295637"/>
            <a:ext cx="225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>
                <a:solidFill>
                  <a:srgbClr val="002060"/>
                </a:solidFill>
              </a:rPr>
              <a:t>МДМ РТ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4028548" y="6013284"/>
            <a:ext cx="225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МТЗиСЗ</a:t>
            </a:r>
            <a:r>
              <a:rPr lang="ru-RU" sz="1600" b="1" dirty="0" smtClean="0">
                <a:solidFill>
                  <a:srgbClr val="002060"/>
                </a:solidFill>
              </a:rPr>
              <a:t> РТ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9482167" y="5965112"/>
            <a:ext cx="237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МЗ РТ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1012" y="1217243"/>
            <a:ext cx="551558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</a:rPr>
              <a:t>Педагоги-психологи применяют </a:t>
            </a:r>
            <a:r>
              <a:rPr lang="ru-RU" sz="1600" dirty="0">
                <a:solidFill>
                  <a:srgbClr val="002060"/>
                </a:solidFill>
              </a:rPr>
              <a:t>стандартизированные и проективные методики, в основном направленные на изучение личности и ее особенностей, межличностного взаимодействия и определение факторов риска отклоняющегося поведения. </a:t>
            </a:r>
          </a:p>
          <a:p>
            <a:pPr indent="457200" algn="just"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</a:rPr>
              <a:t>Методики, предназначенные для исследования познавательного и речевого развития, развития высших психических функций, профориентацию задействуются недостаточно.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46793" y="3955788"/>
            <a:ext cx="551161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Психологи применяют </a:t>
            </a:r>
            <a:r>
              <a:rPr lang="ru-RU" sz="1600" dirty="0">
                <a:solidFill>
                  <a:srgbClr val="002060"/>
                </a:solidFill>
              </a:rPr>
              <a:t>стандартизированные методы и проективные методики, среди которых наибольшее распространение получили: 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«</a:t>
            </a:r>
            <a:r>
              <a:rPr lang="ru-RU" sz="1400" dirty="0">
                <a:solidFill>
                  <a:srgbClr val="002060"/>
                </a:solidFill>
              </a:rPr>
              <a:t>Стандартизированный многофакторный метод исследования личности» (СМИЛ) Л. Н. </a:t>
            </a:r>
            <a:r>
              <a:rPr lang="ru-RU" sz="1400" dirty="0" err="1">
                <a:solidFill>
                  <a:srgbClr val="002060"/>
                </a:solidFill>
              </a:rPr>
              <a:t>Собчик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проективная </a:t>
            </a:r>
            <a:r>
              <a:rPr lang="ru-RU" sz="1400" dirty="0">
                <a:solidFill>
                  <a:srgbClr val="002060"/>
                </a:solidFill>
              </a:rPr>
              <a:t>методика исследования личности «Цветовой тест» </a:t>
            </a:r>
            <a:r>
              <a:rPr lang="ru-RU" sz="1400" dirty="0" smtClean="0">
                <a:solidFill>
                  <a:srgbClr val="002060"/>
                </a:solidFill>
              </a:rPr>
              <a:t>               М</a:t>
            </a:r>
            <a:r>
              <a:rPr lang="ru-RU" sz="1400" dirty="0">
                <a:solidFill>
                  <a:srgbClr val="002060"/>
                </a:solidFill>
              </a:rPr>
              <a:t>. </a:t>
            </a:r>
            <a:r>
              <a:rPr lang="ru-RU" sz="1400" dirty="0" err="1">
                <a:solidFill>
                  <a:srgbClr val="002060"/>
                </a:solidFill>
              </a:rPr>
              <a:t>Люшера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«</a:t>
            </a:r>
            <a:r>
              <a:rPr lang="ru-RU" sz="1400" dirty="0">
                <a:solidFill>
                  <a:srgbClr val="002060"/>
                </a:solidFill>
              </a:rPr>
              <a:t>Шкала депрессии» А. Бека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2181" y="3884722"/>
            <a:ext cx="54855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Психологи применяют </a:t>
            </a:r>
            <a:r>
              <a:rPr lang="ru-RU" sz="1600" dirty="0">
                <a:solidFill>
                  <a:srgbClr val="002060"/>
                </a:solidFill>
              </a:rPr>
              <a:t>стандартизированные и проективные методики, направленные на изучение личности и ее особенностей, межличностного взаимодействия, определение факторов риска отклоняющегося </a:t>
            </a:r>
            <a:r>
              <a:rPr lang="ru-RU" sz="1600" dirty="0" smtClean="0">
                <a:solidFill>
                  <a:srgbClr val="002060"/>
                </a:solidFill>
              </a:rPr>
              <a:t>поведения</a:t>
            </a:r>
            <a:r>
              <a:rPr lang="ru-RU" sz="1600" dirty="0">
                <a:solidFill>
                  <a:srgbClr val="002060"/>
                </a:solidFill>
              </a:rPr>
              <a:t>, среди которых наибольшее распространение получили: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«</a:t>
            </a:r>
            <a:r>
              <a:rPr lang="ru-RU" sz="1400" dirty="0">
                <a:solidFill>
                  <a:srgbClr val="002060"/>
                </a:solidFill>
              </a:rPr>
              <a:t>Несуществующее животное» М.З. </a:t>
            </a:r>
            <a:r>
              <a:rPr lang="ru-RU" sz="1400" dirty="0" err="1" smtClean="0">
                <a:solidFill>
                  <a:srgbClr val="002060"/>
                </a:solidFill>
              </a:rPr>
              <a:t>Дукаревич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«</a:t>
            </a:r>
            <a:r>
              <a:rPr lang="ru-RU" sz="1400" dirty="0">
                <a:solidFill>
                  <a:srgbClr val="002060"/>
                </a:solidFill>
              </a:rPr>
              <a:t>10 слов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Лурия</a:t>
            </a:r>
            <a:r>
              <a:rPr lang="ru-RU" sz="1400" dirty="0">
                <a:solidFill>
                  <a:srgbClr val="002060"/>
                </a:solidFill>
              </a:rPr>
              <a:t> А.Р.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опросник </a:t>
            </a:r>
            <a:r>
              <a:rPr lang="ru-RU" sz="1400" dirty="0">
                <a:solidFill>
                  <a:srgbClr val="002060"/>
                </a:solidFill>
              </a:rPr>
              <a:t>«Диагностика состояния агрессии» </a:t>
            </a:r>
            <a:r>
              <a:rPr lang="ru-RU" sz="1400" dirty="0" err="1" smtClean="0">
                <a:solidFill>
                  <a:srgbClr val="002060"/>
                </a:solidFill>
              </a:rPr>
              <a:t>Басса-Дарки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81388" y="1225703"/>
            <a:ext cx="54442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	Психологами преимущественно </a:t>
            </a:r>
            <a:r>
              <a:rPr lang="ru-RU" sz="1600" dirty="0">
                <a:solidFill>
                  <a:srgbClr val="002060"/>
                </a:solidFill>
              </a:rPr>
              <a:t>применяются проективные методики.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	Отсутствует </a:t>
            </a:r>
            <a:r>
              <a:rPr lang="ru-RU" sz="1400" b="1" dirty="0">
                <a:solidFill>
                  <a:srgbClr val="C00000"/>
                </a:solidFill>
              </a:rPr>
              <a:t>единый рекомендуемой перечень психодиагностических методик. </a:t>
            </a: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	Отмечено </a:t>
            </a:r>
            <a:r>
              <a:rPr lang="ru-RU" sz="1400" b="1" dirty="0">
                <a:solidFill>
                  <a:srgbClr val="C00000"/>
                </a:solidFill>
              </a:rPr>
              <a:t>дублирование в реализации психолого-педагогических программ с системой образования. Выражен дефицит в адресных психолого-педагогических программах и в методическом сопровождении профессиональной деятельности специалистов-психологов</a:t>
            </a:r>
            <a:r>
              <a:rPr lang="ru-RU" sz="16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67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0838" y="257859"/>
            <a:ext cx="8096754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Ответы </a:t>
            </a:r>
            <a:r>
              <a:rPr lang="ru-RU" sz="24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на вопрос о трудностях </a:t>
            </a:r>
            <a:br>
              <a:rPr lang="ru-RU" sz="24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</a:br>
            <a:r>
              <a:rPr lang="ru-RU" sz="24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в </a:t>
            </a:r>
            <a:r>
              <a:rPr lang="ru-RU" sz="24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профессиональной деятельности  </a:t>
            </a:r>
          </a:p>
        </p:txBody>
      </p:sp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35132" y="1567543"/>
          <a:ext cx="11469188" cy="4693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9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7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6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Наименование министерства социального блока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Оставили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вопрос без ответа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Проблемные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вопросы в профессиональной деятельности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002060"/>
                          </a:solidFill>
                        </a:rPr>
                        <a:t>МОиН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РТ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48%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Все, что связано с выполнением функциональных обязанностей педагога-психолога (нехватка диагностического</a:t>
                      </a:r>
                      <a:r>
                        <a:rPr lang="ru-RU" sz="16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инструментария, соответствующего оборудования и даже кабинета) .</a:t>
                      </a:r>
                      <a:r>
                        <a:rPr lang="ru-RU" sz="16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Взаимодействие с родителями…</a:t>
                      </a:r>
                    </a:p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Психолого-педагогическое сопровождение образовательного процесса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Психологическое сопровождение детей с ОВЗ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002060"/>
                          </a:solidFill>
                        </a:rPr>
                        <a:t>МТЗиСЗ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 РТ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65%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Работа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с детьми РАС; методики оказания помощи лицам, с психическими  нарушениями; психологическое сопровождение семей в кризисной ситуации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МДМ РТ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12%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Недостаток материального оснащения; нормативно-правовое регулирование профессиональной деятельности;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повышенная загруженность;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выявление клиентов с пограничными расстройствами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психики; отсутствие </a:t>
                      </a:r>
                      <a:r>
                        <a:rPr lang="ru-RU" sz="1600" baseline="0" dirty="0" err="1" smtClean="0">
                          <a:solidFill>
                            <a:srgbClr val="002060"/>
                          </a:solidFill>
                        </a:rPr>
                        <a:t>супервизии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и эффективной системы профилактики профессионального  выгорания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МЗ РТ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69%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Трудности с повышением квалификации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– руководство не поддерживает,;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дефицит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аппаратных методов диагностики и коррекции; 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</a:rPr>
                        <a:t>взаимодействие с коллегами из смежных психологических служб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, профилактика выгорания, </a:t>
                      </a:r>
                      <a:r>
                        <a:rPr lang="ru-RU" sz="1600" baseline="0" dirty="0" err="1" smtClean="0">
                          <a:solidFill>
                            <a:srgbClr val="002060"/>
                          </a:solidFill>
                        </a:rPr>
                        <a:t>супервизия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859"/>
            <a:ext cx="3218967" cy="123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758" y="303271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4877" y="0"/>
            <a:ext cx="6089514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Выводы по исследованию актуального состояния системы психологической помощи населению Республики Татарстан</a:t>
            </a:r>
            <a:endParaRPr lang="ru-RU" sz="1800" b="1" spc="140" dirty="0">
              <a:solidFill>
                <a:srgbClr val="C00000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18967" cy="123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252" y="304826"/>
            <a:ext cx="1822862" cy="932769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69077934"/>
              </p:ext>
            </p:extLst>
          </p:nvPr>
        </p:nvGraphicFramePr>
        <p:xfrm>
          <a:off x="267419" y="1035170"/>
          <a:ext cx="11335109" cy="549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150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122556"/>
            <a:ext cx="12192000" cy="656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6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1519" y="1413293"/>
            <a:ext cx="53410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Создана межведомственная рабочая группа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 </a:t>
            </a: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Координации мероприятий Концепции по формированию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 развитию системы психологической помощи населению в Республике Татарстан при Министерстве по делам молодежи Республики Татарстан </a:t>
            </a:r>
            <a:endParaRPr lang="ru-RU" sz="2000" b="1" spc="140" dirty="0">
              <a:solidFill>
                <a:srgbClr val="C00000"/>
              </a:solidFill>
              <a:latin typeface="Arial Black" panose="020B0A04020102020204" pitchFamily="34" charset="0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972" y="4562518"/>
            <a:ext cx="440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12 июля </a:t>
            </a:r>
            <a:r>
              <a:rPr lang="ru-RU" sz="2800" b="1" dirty="0">
                <a:solidFill>
                  <a:srgbClr val="002060"/>
                </a:solidFill>
              </a:rPr>
              <a:t>2019 г.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14 октября 2019 г.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25 ноября 2019 г.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t="6859"/>
          <a:stretch/>
        </p:blipFill>
        <p:spPr>
          <a:xfrm>
            <a:off x="5512526" y="1413293"/>
            <a:ext cx="6191470" cy="432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890" y="152740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122556"/>
            <a:ext cx="12192000" cy="656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6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05065" y="1077762"/>
            <a:ext cx="8023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spc="140" dirty="0" smtClean="0">
                <a:solidFill>
                  <a:srgbClr val="C00000"/>
                </a:solidFill>
                <a:latin typeface="Trebuchet MS"/>
                <a:cs typeface="Trebuchet MS"/>
              </a:rPr>
              <a:t>Комплексный </a:t>
            </a:r>
            <a:r>
              <a:rPr lang="ru-RU" b="1" spc="140" dirty="0">
                <a:solidFill>
                  <a:srgbClr val="C00000"/>
                </a:solidFill>
                <a:latin typeface="Trebuchet MS"/>
                <a:cs typeface="Trebuchet MS"/>
              </a:rPr>
              <a:t>план мероприятий по формированию государственной системы управления психологической деятельностью в Республике Татарстан на 2019 - 2022 годы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58" y="2280745"/>
            <a:ext cx="5266409" cy="384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" y="2394389"/>
            <a:ext cx="6156044" cy="36099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0637" y="218080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122556"/>
            <a:ext cx="12192000" cy="656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6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6" y="1217799"/>
            <a:ext cx="4919319" cy="24626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6916"/>
          <a:stretch/>
        </p:blipFill>
        <p:spPr>
          <a:xfrm>
            <a:off x="5868468" y="619125"/>
            <a:ext cx="4210518" cy="5543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4062" y="152740"/>
            <a:ext cx="1822862" cy="932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r="8684"/>
          <a:stretch/>
        </p:blipFill>
        <p:spPr>
          <a:xfrm>
            <a:off x="504727" y="3794732"/>
            <a:ext cx="4859013" cy="25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5" y="0"/>
            <a:ext cx="3216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8878" y="152740"/>
            <a:ext cx="1822862" cy="932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330" y="1161880"/>
            <a:ext cx="3676708" cy="5200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 rot="20344430">
            <a:off x="385367" y="4649667"/>
            <a:ext cx="3699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Рекомендовано протоколом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 12.12.2019 № 1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ЭКС при АНК в РТ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894" y="1085509"/>
            <a:ext cx="2892006" cy="4501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0643" t="18998" r="8520" b="23875"/>
          <a:stretch/>
        </p:blipFill>
        <p:spPr>
          <a:xfrm>
            <a:off x="8742179" y="1312340"/>
            <a:ext cx="2748246" cy="42078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51396" y="5520236"/>
            <a:ext cx="3889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</a:rPr>
              <a:t>Статья: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Проблемные </a:t>
            </a:r>
            <a:r>
              <a:rPr lang="ru-RU" sz="1600" b="1" dirty="0">
                <a:solidFill>
                  <a:srgbClr val="002060"/>
                </a:solidFill>
              </a:rPr>
              <a:t>ситуации в школьной среде и эффективные способы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</a:rPr>
              <a:t>их разрешения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040604" y="5520235"/>
            <a:ext cx="4019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1600" b="1" dirty="0">
                <a:solidFill>
                  <a:srgbClr val="C00000"/>
                </a:solidFill>
              </a:rPr>
              <a:t>Статья: </a:t>
            </a:r>
            <a:r>
              <a:rPr lang="ru-RU" sz="1600" b="1" dirty="0">
                <a:solidFill>
                  <a:srgbClr val="002060"/>
                </a:solidFill>
              </a:rPr>
              <a:t>Феномен </a:t>
            </a:r>
            <a:r>
              <a:rPr lang="ru-RU" sz="1600" b="1" dirty="0" err="1">
                <a:solidFill>
                  <a:srgbClr val="002060"/>
                </a:solidFill>
              </a:rPr>
              <a:t>буллинга</a:t>
            </a:r>
            <a:r>
              <a:rPr lang="ru-RU" sz="1600" b="1" dirty="0">
                <a:solidFill>
                  <a:srgbClr val="002060"/>
                </a:solidFill>
              </a:rPr>
              <a:t> среди обучающихся.  Как заметить проблему и результативно ее </a:t>
            </a:r>
            <a:r>
              <a:rPr lang="ru-RU" sz="1600" b="1" dirty="0">
                <a:solidFill>
                  <a:srgbClr val="002060"/>
                </a:solidFill>
              </a:rPr>
              <a:t>решить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90845" y="152740"/>
            <a:ext cx="5667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Подготовлено </a:t>
            </a:r>
            <a:r>
              <a:rPr lang="ru-RU" b="1" dirty="0">
                <a:solidFill>
                  <a:srgbClr val="002060"/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опубликовано </a:t>
            </a:r>
            <a:r>
              <a:rPr lang="ru-RU" sz="2400" b="1" dirty="0">
                <a:solidFill>
                  <a:srgbClr val="C00000"/>
                </a:solidFill>
              </a:rPr>
              <a:t>5</a:t>
            </a:r>
            <a:r>
              <a:rPr lang="ru-RU" b="1" dirty="0">
                <a:solidFill>
                  <a:srgbClr val="002060"/>
                </a:solidFill>
              </a:rPr>
              <a:t> тематических статей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</a:t>
            </a:r>
            <a:r>
              <a:rPr lang="ru-RU" sz="2400" b="1" dirty="0">
                <a:solidFill>
                  <a:srgbClr val="C00000"/>
                </a:solidFill>
              </a:rPr>
              <a:t>1</a:t>
            </a:r>
            <a:r>
              <a:rPr lang="ru-RU" b="1" dirty="0">
                <a:solidFill>
                  <a:srgbClr val="002060"/>
                </a:solidFill>
              </a:rPr>
              <a:t> материал в СМИ</a:t>
            </a:r>
          </a:p>
        </p:txBody>
      </p:sp>
    </p:spTree>
    <p:extLst>
      <p:ext uri="{BB962C8B-B14F-4D97-AF65-F5344CB8AC3E}">
        <p14:creationId xmlns:p14="http://schemas.microsoft.com/office/powerpoint/2010/main" val="12162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090120"/>
            <a:ext cx="12192000" cy="656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6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70709" y="4856337"/>
            <a:ext cx="10528662" cy="1569660"/>
          </a:xfrm>
          <a:prstGeom prst="rect">
            <a:avLst/>
          </a:prstGeom>
          <a:ln w="3175">
            <a:solidFill>
              <a:srgbClr val="00998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998F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Цель:  </a:t>
            </a:r>
            <a:r>
              <a:rPr lang="ru-RU" sz="2400" dirty="0" smtClean="0">
                <a:solidFill>
                  <a:srgbClr val="002060"/>
                </a:solidFill>
              </a:rPr>
              <a:t>определение </a:t>
            </a:r>
            <a:r>
              <a:rPr lang="ru-RU" sz="2400" dirty="0">
                <a:solidFill>
                  <a:srgbClr val="002060"/>
                </a:solidFill>
              </a:rPr>
              <a:t>потенциала психологической деятельности в профилактике </a:t>
            </a:r>
            <a:r>
              <a:rPr lang="ru-RU" sz="2400" dirty="0" err="1">
                <a:solidFill>
                  <a:srgbClr val="002060"/>
                </a:solidFill>
              </a:rPr>
              <a:t>радикализации</a:t>
            </a:r>
            <a:r>
              <a:rPr lang="ru-RU" sz="2400" dirty="0">
                <a:solidFill>
                  <a:srgbClr val="002060"/>
                </a:solidFill>
              </a:rPr>
              <a:t> подростков и молодежи, в том числе в рамках межведомственного взаимодействия, с участием ученых и практиков субъектов Российской Федерации и ближнего зарубежья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02206" y="563674"/>
            <a:ext cx="7674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Международный </a:t>
            </a:r>
            <a:r>
              <a:rPr lang="ru-RU" sz="2400" b="1" dirty="0" err="1">
                <a:solidFill>
                  <a:srgbClr val="C00000"/>
                </a:solidFill>
              </a:rPr>
              <a:t>брейнсторминг</a:t>
            </a:r>
            <a:r>
              <a:rPr lang="ru-RU" sz="2400" b="1" dirty="0">
                <a:solidFill>
                  <a:srgbClr val="C00000"/>
                </a:solidFill>
              </a:rPr>
              <a:t> «</a:t>
            </a:r>
            <a:r>
              <a:rPr lang="ru-RU" sz="2400" b="1" dirty="0" smtClean="0">
                <a:solidFill>
                  <a:srgbClr val="C00000"/>
                </a:solidFill>
              </a:rPr>
              <a:t>Запрос-действие»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В режиме видео-конференции</a:t>
            </a:r>
          </a:p>
        </p:txBody>
      </p:sp>
      <p:pic>
        <p:nvPicPr>
          <p:cNvPr id="2050" name="Picture 2" descr="http://minmol.tatarstan.ru/file/minmol/Image/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3" y="1707627"/>
            <a:ext cx="4905101" cy="3263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inmol.tatarstan.ru/file/minmol/Image/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5"/>
          <a:stretch/>
        </p:blipFill>
        <p:spPr bwMode="auto">
          <a:xfrm>
            <a:off x="6012610" y="1671003"/>
            <a:ext cx="5581292" cy="330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87890" y="152740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6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201297"/>
            <a:ext cx="12192000" cy="656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564"/>
            <a:ext cx="2952823" cy="11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068" y="205618"/>
            <a:ext cx="1822862" cy="932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825" y="205618"/>
            <a:ext cx="70451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 согласованной </a:t>
            </a:r>
            <a:r>
              <a:rPr lang="ru-RU" sz="1600" b="1" dirty="0">
                <a:solidFill>
                  <a:srgbClr val="C00000"/>
                </a:solidFill>
              </a:rPr>
              <a:t>работе по развитию актуальной практики восстановительной медиации и профилактики конфликтных ситуаций в подростково-молодежной среде Республики Татарстан</a:t>
            </a:r>
          </a:p>
          <a:p>
            <a:endParaRPr lang="ru-RU" sz="1400" dirty="0" smtClean="0">
              <a:solidFill>
                <a:srgbClr val="C00000"/>
              </a:solidFill>
            </a:endParaRPr>
          </a:p>
        </p:txBody>
      </p:sp>
      <p:sp>
        <p:nvSpPr>
          <p:cNvPr id="11" name="AutoShape 2" descr="https://apf.mail.ru/cgi-bin/readmsg?id=15771825771535236269;0;1&amp;exif=1&amp;full=1&amp;x-email=leto230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6940"/>
          <a:stretch/>
        </p:blipFill>
        <p:spPr>
          <a:xfrm>
            <a:off x="1183399" y="1008743"/>
            <a:ext cx="9687464" cy="552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0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791613"/>
              </p:ext>
            </p:extLst>
          </p:nvPr>
        </p:nvGraphicFramePr>
        <p:xfrm>
          <a:off x="901583" y="1132048"/>
          <a:ext cx="10589623" cy="3892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5" y="0"/>
            <a:ext cx="3216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65"/>
          <p:cNvSpPr/>
          <p:nvPr/>
        </p:nvSpPr>
        <p:spPr>
          <a:xfrm>
            <a:off x="0" y="6116128"/>
            <a:ext cx="12192000" cy="6631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5747" y="305481"/>
            <a:ext cx="1822862" cy="932769"/>
          </a:xfrm>
          <a:prstGeom prst="rect">
            <a:avLst/>
          </a:prstGeom>
        </p:spPr>
      </p:pic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622288"/>
              </p:ext>
            </p:extLst>
          </p:nvPr>
        </p:nvGraphicFramePr>
        <p:xfrm>
          <a:off x="2139351" y="2107166"/>
          <a:ext cx="8617789" cy="383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8435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5" y="0"/>
            <a:ext cx="3216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1412" t="6023" r="17713" b="7724"/>
          <a:stretch/>
        </p:blipFill>
        <p:spPr>
          <a:xfrm>
            <a:off x="1997340" y="1085509"/>
            <a:ext cx="8311226" cy="5280173"/>
          </a:xfrm>
          <a:prstGeom prst="rect">
            <a:avLst/>
          </a:prstGeom>
        </p:spPr>
      </p:pic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18878" y="152740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201297"/>
            <a:ext cx="12192000" cy="656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564"/>
            <a:ext cx="2952823" cy="11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068" y="205618"/>
            <a:ext cx="1822862" cy="932769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57180990"/>
              </p:ext>
            </p:extLst>
          </p:nvPr>
        </p:nvGraphicFramePr>
        <p:xfrm>
          <a:off x="1181819" y="1646190"/>
          <a:ext cx="9407585" cy="4676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165895" y="205618"/>
            <a:ext cx="7082286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Приоритетные вектора и основные мероприятия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по развитию системы психологических служб в Республике Татарстан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ru-RU" sz="1600" b="1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201297"/>
            <a:ext cx="12192000" cy="656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564"/>
            <a:ext cx="2952823" cy="11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31637" y="2276873"/>
            <a:ext cx="6629375" cy="56938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marL="12700" marR="5080" algn="ctr"/>
            <a:r>
              <a:rPr lang="ru-RU" sz="3100" spc="140" dirty="0" smtClean="0">
                <a:solidFill>
                  <a:srgbClr val="FF0000"/>
                </a:solidFill>
                <a:latin typeface="Trebuchet MS"/>
                <a:cs typeface="Trebuchet MS"/>
              </a:rPr>
              <a:t>БЛАГОДАРЮ ВАС ЗА ВНИМАНИЕ!</a:t>
            </a:r>
            <a:endParaRPr lang="ru-RU" sz="3100" spc="14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pic>
        <p:nvPicPr>
          <p:cNvPr id="8" name="Picture 4" descr="ÐÐ°ÑÑÐ¸Ð½ÐºÐ¸ Ð¿Ð¾ Ð·Ð°Ð¿ÑÐ¾ÑÑ ÐºÐ°ÑÑÐ° ÐºÐ°Ð·Ð°Ð½Ð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r="25362"/>
          <a:stretch/>
        </p:blipFill>
        <p:spPr bwMode="auto">
          <a:xfrm>
            <a:off x="1199457" y="3140968"/>
            <a:ext cx="1125990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068" y="205618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23207"/>
            <a:ext cx="10515600" cy="967481"/>
          </a:xfrm>
        </p:spPr>
        <p:txBody>
          <a:bodyPr>
            <a:normAutofit/>
          </a:bodyPr>
          <a:lstStyle/>
          <a:p>
            <a:pPr algn="ctr"/>
            <a:r>
              <a:rPr lang="ru-RU" sz="24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Приоритетные направления реализации Концепции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5210979" y="1602222"/>
          <a:ext cx="6718990" cy="50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651760" cy="101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6" y="1690688"/>
            <a:ext cx="4228670" cy="4426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36" y="4371913"/>
            <a:ext cx="1914550" cy="156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7107" y="160933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Скругленный прямоугольник 44"/>
          <p:cNvSpPr/>
          <p:nvPr/>
        </p:nvSpPr>
        <p:spPr>
          <a:xfrm>
            <a:off x="3082834" y="2534194"/>
            <a:ext cx="8869680" cy="20247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7818" y="0"/>
            <a:ext cx="6599207" cy="1672046"/>
          </a:xfrm>
        </p:spPr>
        <p:txBody>
          <a:bodyPr>
            <a:noAutofit/>
          </a:bodyPr>
          <a:lstStyle/>
          <a:p>
            <a:pPr algn="ctr"/>
            <a:r>
              <a:rPr lang="ru-RU" sz="24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Структура государственной </a:t>
            </a:r>
            <a:r>
              <a:rPr lang="ru-RU" sz="24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системы управления  </a:t>
            </a:r>
            <a:r>
              <a:rPr lang="ru-RU" sz="24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психологической </a:t>
            </a:r>
            <a:r>
              <a:rPr lang="ru-RU" sz="2400" b="1" spc="140" dirty="0" smtClean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деятельностью </a:t>
            </a:r>
            <a:endParaRPr lang="ru-RU" sz="2400" b="1" spc="140" dirty="0">
              <a:solidFill>
                <a:srgbClr val="C00000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4715" y="2628377"/>
            <a:ext cx="6022315" cy="672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58989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67" dirty="0">
                <a:solidFill>
                  <a:schemeClr val="tx1"/>
                </a:solidFill>
              </a:rPr>
              <a:t>Министерство молодежи Республики </a:t>
            </a:r>
            <a:r>
              <a:rPr lang="ru-RU" sz="1867" dirty="0" smtClean="0">
                <a:solidFill>
                  <a:schemeClr val="tx1"/>
                </a:solidFill>
              </a:rPr>
              <a:t>Татарстан </a:t>
            </a:r>
            <a:endParaRPr lang="ru-RU" sz="1867" dirty="0">
              <a:solidFill>
                <a:schemeClr val="tx1"/>
              </a:solidFill>
            </a:endParaRPr>
          </a:p>
          <a:p>
            <a:pPr algn="ctr"/>
            <a:r>
              <a:rPr lang="ru-RU" sz="1867" dirty="0">
                <a:solidFill>
                  <a:schemeClr val="tx1"/>
                </a:solidFill>
              </a:rPr>
              <a:t>отдел психологического сопровождения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6161" y="3657601"/>
            <a:ext cx="4467736" cy="862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67" dirty="0">
                <a:solidFill>
                  <a:schemeClr val="tx1"/>
                </a:solidFill>
              </a:rPr>
              <a:t>«Ресурсный </a:t>
            </a:r>
            <a:r>
              <a:rPr lang="ru-RU" sz="1867" dirty="0" smtClean="0">
                <a:solidFill>
                  <a:schemeClr val="tx1"/>
                </a:solidFill>
              </a:rPr>
              <a:t>центр координации психологических служб» </a:t>
            </a:r>
          </a:p>
          <a:p>
            <a:pPr algn="ctr"/>
            <a:r>
              <a:rPr lang="ru-RU" sz="1867" dirty="0" smtClean="0">
                <a:solidFill>
                  <a:schemeClr val="tx1"/>
                </a:solidFill>
              </a:rPr>
              <a:t>ГБУ РЦМИПП </a:t>
            </a:r>
            <a:endParaRPr lang="ru-RU" sz="1867" dirty="0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930537" y="3278777"/>
            <a:ext cx="0" cy="378823"/>
          </a:xfrm>
          <a:prstGeom prst="straightConnector1">
            <a:avLst/>
          </a:prstGeom>
          <a:ln w="25400">
            <a:solidFill>
              <a:srgbClr val="1589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8628918" y="3699030"/>
            <a:ext cx="3095071" cy="828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58989"/>
            </a:solidFill>
          </a:ln>
          <a:effectLst>
            <a:glow rad="63500">
              <a:srgbClr val="15898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67" dirty="0">
                <a:solidFill>
                  <a:schemeClr val="tx1"/>
                </a:solidFill>
              </a:rPr>
              <a:t>ФГБНУ «Институт педагогики, психологии и социальных проблем»</a:t>
            </a:r>
          </a:p>
        </p:txBody>
      </p:sp>
      <p:cxnSp>
        <p:nvCxnSpPr>
          <p:cNvPr id="67" name="Прямая со стрелкой 66"/>
          <p:cNvCxnSpPr>
            <a:endCxn id="6" idx="3"/>
          </p:cNvCxnSpPr>
          <p:nvPr/>
        </p:nvCxnSpPr>
        <p:spPr>
          <a:xfrm flipH="1">
            <a:off x="8033897" y="3997234"/>
            <a:ext cx="613714" cy="91441"/>
          </a:xfrm>
          <a:prstGeom prst="straightConnector1">
            <a:avLst/>
          </a:prstGeom>
          <a:ln w="25400">
            <a:solidFill>
              <a:srgbClr val="15898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29194" y="1479314"/>
            <a:ext cx="2684669" cy="828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58989"/>
            </a:solidFill>
          </a:ln>
          <a:effectLst>
            <a:glow rad="63500">
              <a:srgbClr val="15898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67" dirty="0">
                <a:solidFill>
                  <a:schemeClr val="tx1"/>
                </a:solidFill>
              </a:rPr>
              <a:t>Антитеррористическая комиссия </a:t>
            </a:r>
          </a:p>
          <a:p>
            <a:pPr algn="ctr"/>
            <a:r>
              <a:rPr lang="ru-RU" sz="1867" dirty="0">
                <a:solidFill>
                  <a:schemeClr val="tx1"/>
                </a:solidFill>
              </a:rPr>
              <a:t>в Республике Татарстан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01646" y="2638697"/>
            <a:ext cx="1685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ЕНПК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6453" y="293221"/>
            <a:ext cx="1822862" cy="93276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63" y="50925"/>
            <a:ext cx="3218967" cy="123759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9039320" y="1503716"/>
            <a:ext cx="2684669" cy="828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58989"/>
            </a:solidFill>
          </a:ln>
          <a:effectLst>
            <a:glow rad="63500">
              <a:srgbClr val="15898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67" dirty="0" smtClean="0">
                <a:solidFill>
                  <a:schemeClr val="tx1"/>
                </a:solidFill>
              </a:rPr>
              <a:t>Кабинет Министров  </a:t>
            </a:r>
            <a:r>
              <a:rPr lang="ru-RU" sz="1867" dirty="0">
                <a:solidFill>
                  <a:schemeClr val="tx1"/>
                </a:solidFill>
              </a:rPr>
              <a:t>Республике Татарстан</a:t>
            </a:r>
          </a:p>
        </p:txBody>
      </p:sp>
      <p:sp>
        <p:nvSpPr>
          <p:cNvPr id="29" name="Овал 28"/>
          <p:cNvSpPr/>
          <p:nvPr/>
        </p:nvSpPr>
        <p:spPr>
          <a:xfrm>
            <a:off x="4885509" y="1528354"/>
            <a:ext cx="2534194" cy="7445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055326" y="1698170"/>
            <a:ext cx="227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ЭКС психологов при…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35578" y="2638696"/>
            <a:ext cx="2286000" cy="1227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27018" y="2690948"/>
            <a:ext cx="2194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Межвед.раб.группа</a:t>
            </a:r>
            <a:r>
              <a:rPr lang="ru-RU" sz="1400" dirty="0" smtClean="0"/>
              <a:t> по координации мероприятий Концепции по формированию и развитию СППН </a:t>
            </a:r>
            <a:endParaRPr lang="ru-RU" sz="1400" dirty="0"/>
          </a:p>
        </p:txBody>
      </p:sp>
      <p:cxnSp>
        <p:nvCxnSpPr>
          <p:cNvPr id="38" name="Прямая соединительная линия 37"/>
          <p:cNvCxnSpPr>
            <a:stCxn id="29" idx="6"/>
            <a:endCxn id="28" idx="1"/>
          </p:cNvCxnSpPr>
          <p:nvPr/>
        </p:nvCxnSpPr>
        <p:spPr>
          <a:xfrm>
            <a:off x="7419703" y="1900646"/>
            <a:ext cx="1619617" cy="17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29" idx="2"/>
            <a:endCxn id="60" idx="3"/>
          </p:cNvCxnSpPr>
          <p:nvPr/>
        </p:nvCxnSpPr>
        <p:spPr>
          <a:xfrm flipH="1" flipV="1">
            <a:off x="3213863" y="1893360"/>
            <a:ext cx="1671646" cy="7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29" idx="4"/>
            <a:endCxn id="5" idx="0"/>
          </p:cNvCxnSpPr>
          <p:nvPr/>
        </p:nvCxnSpPr>
        <p:spPr>
          <a:xfrm>
            <a:off x="6152606" y="2272937"/>
            <a:ext cx="13267" cy="35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endCxn id="29" idx="2"/>
          </p:cNvCxnSpPr>
          <p:nvPr/>
        </p:nvCxnSpPr>
        <p:spPr>
          <a:xfrm flipV="1">
            <a:off x="2730137" y="1900646"/>
            <a:ext cx="2155372" cy="790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2730137" y="2717074"/>
            <a:ext cx="483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496388" y="5068388"/>
            <a:ext cx="2403566" cy="5878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Министерства образования и науки РТ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339737" y="5050971"/>
            <a:ext cx="2403566" cy="5878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Министерства труда, занятости и социальной защиты РТ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143897" y="5046616"/>
            <a:ext cx="2403566" cy="5878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Министерство по делам молодежи РТ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9000309" y="5055325"/>
            <a:ext cx="2403566" cy="5878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Министерство здравоохранения РТ</a:t>
            </a:r>
          </a:p>
        </p:txBody>
      </p:sp>
      <p:sp>
        <p:nvSpPr>
          <p:cNvPr id="57" name="Овал 56"/>
          <p:cNvSpPr/>
          <p:nvPr/>
        </p:nvSpPr>
        <p:spPr>
          <a:xfrm>
            <a:off x="666205" y="5821679"/>
            <a:ext cx="2116183" cy="7445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3457302" y="5869576"/>
            <a:ext cx="2116183" cy="744583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6357257" y="5843451"/>
            <a:ext cx="2116183" cy="7445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9191896" y="5817324"/>
            <a:ext cx="2116183" cy="744583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901338" y="5995851"/>
            <a:ext cx="142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Совет психологов образования</a:t>
            </a:r>
            <a:endParaRPr lang="ru-RU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3796938" y="6017622"/>
            <a:ext cx="142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Совет психологов социальной сферы</a:t>
            </a:r>
            <a:endParaRPr lang="ru-RU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6705601" y="5987142"/>
            <a:ext cx="142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Совет психологов сферы ГМП</a:t>
            </a:r>
            <a:endParaRPr lang="ru-RU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9366068" y="5882639"/>
            <a:ext cx="178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Совет психологов системы здравоохранения</a:t>
            </a:r>
            <a:endParaRPr lang="ru-RU" sz="1200" dirty="0"/>
          </a:p>
        </p:txBody>
      </p:sp>
      <p:cxnSp>
        <p:nvCxnSpPr>
          <p:cNvPr id="71" name="Прямая соединительная линия 70"/>
          <p:cNvCxnSpPr>
            <a:stCxn id="57" idx="2"/>
          </p:cNvCxnSpPr>
          <p:nvPr/>
        </p:nvCxnSpPr>
        <p:spPr>
          <a:xfrm flipV="1">
            <a:off x="666205" y="5695406"/>
            <a:ext cx="13064" cy="498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stCxn id="58" idx="2"/>
          </p:cNvCxnSpPr>
          <p:nvPr/>
        </p:nvCxnSpPr>
        <p:spPr>
          <a:xfrm flipV="1">
            <a:off x="3457302" y="5656217"/>
            <a:ext cx="17418" cy="585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stCxn id="59" idx="2"/>
          </p:cNvCxnSpPr>
          <p:nvPr/>
        </p:nvCxnSpPr>
        <p:spPr>
          <a:xfrm flipV="1">
            <a:off x="6357257" y="5617029"/>
            <a:ext cx="4354" cy="598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1" idx="2"/>
          </p:cNvCxnSpPr>
          <p:nvPr/>
        </p:nvCxnSpPr>
        <p:spPr>
          <a:xfrm flipV="1">
            <a:off x="9191896" y="5643154"/>
            <a:ext cx="17418" cy="546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1985554" y="4741817"/>
            <a:ext cx="8203475" cy="1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endCxn id="55" idx="0"/>
          </p:cNvCxnSpPr>
          <p:nvPr/>
        </p:nvCxnSpPr>
        <p:spPr>
          <a:xfrm>
            <a:off x="10202091" y="4754880"/>
            <a:ext cx="1" cy="300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endCxn id="54" idx="0"/>
          </p:cNvCxnSpPr>
          <p:nvPr/>
        </p:nvCxnSpPr>
        <p:spPr>
          <a:xfrm>
            <a:off x="7341326" y="4781006"/>
            <a:ext cx="4354" cy="265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endCxn id="53" idx="0"/>
          </p:cNvCxnSpPr>
          <p:nvPr/>
        </p:nvCxnSpPr>
        <p:spPr>
          <a:xfrm>
            <a:off x="4532811" y="4781006"/>
            <a:ext cx="8709" cy="269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1985554" y="4728754"/>
            <a:ext cx="0" cy="37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 flipV="1">
            <a:off x="6061166" y="4545874"/>
            <a:ext cx="13063" cy="209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5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122556"/>
            <a:ext cx="12192000" cy="656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6122"/>
          <a:stretch>
            <a:fillRect/>
          </a:stretch>
        </p:blipFill>
        <p:spPr>
          <a:xfrm>
            <a:off x="97970" y="1169128"/>
            <a:ext cx="4807131" cy="471569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892833" y="3383279"/>
            <a:ext cx="2521131" cy="13062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080068" y="3492228"/>
            <a:ext cx="22337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Психологические службы министерств социального блока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1155 </a:t>
            </a:r>
            <a:endParaRPr lang="ru-RU" sz="2400" b="1" i="1" dirty="0" smtClean="0">
              <a:solidFill>
                <a:srgbClr val="FF000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9361714" y="3213462"/>
            <a:ext cx="404949" cy="235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335588" y="4598126"/>
            <a:ext cx="600892" cy="287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>
            <a:off x="6540138" y="3291840"/>
            <a:ext cx="378825" cy="235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 flipV="1">
            <a:off x="6514012" y="4650375"/>
            <a:ext cx="444138" cy="235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9805853" y="2599509"/>
            <a:ext cx="2185850" cy="107115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9879874" y="4437018"/>
            <a:ext cx="2151017" cy="107115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402182" y="4489270"/>
            <a:ext cx="2172789" cy="10101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349930" y="2721430"/>
            <a:ext cx="2194561" cy="107115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567645" y="2886892"/>
            <a:ext cx="17634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МОиН РТ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772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7920" y="2922105"/>
            <a:ext cx="1084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МДМ РТ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84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4696" y="4641669"/>
            <a:ext cx="1084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МЗ РТ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112</a:t>
            </a:r>
            <a:r>
              <a:rPr lang="ru-RU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47664" y="4696462"/>
            <a:ext cx="1672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МТЗиСЗ</a:t>
            </a:r>
            <a:r>
              <a:rPr lang="ru-RU" b="1" dirty="0" smtClean="0">
                <a:solidFill>
                  <a:srgbClr val="002060"/>
                </a:solidFill>
              </a:rPr>
              <a:t> РТ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188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18967" cy="12375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91703" y="275779"/>
            <a:ext cx="6044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spc="140" dirty="0" smtClean="0">
                <a:solidFill>
                  <a:srgbClr val="C00000"/>
                </a:solidFill>
                <a:latin typeface="Trebuchet MS"/>
                <a:cs typeface="Trebuchet MS"/>
              </a:rPr>
              <a:t>Исследование актуального состояния системы психологической </a:t>
            </a:r>
            <a:r>
              <a:rPr lang="ru-RU" sz="2000" b="1" spc="140" dirty="0">
                <a:solidFill>
                  <a:srgbClr val="C00000"/>
                </a:solidFill>
                <a:latin typeface="Trebuchet MS"/>
                <a:cs typeface="Trebuchet MS"/>
              </a:rPr>
              <a:t>помощи населению </a:t>
            </a:r>
            <a:r>
              <a:rPr lang="ru-RU" sz="2000" b="1" spc="140" dirty="0" smtClean="0">
                <a:solidFill>
                  <a:srgbClr val="C00000"/>
                </a:solidFill>
                <a:latin typeface="Trebuchet MS"/>
                <a:cs typeface="Trebuchet MS"/>
              </a:rPr>
              <a:t>Республики Татарстан</a:t>
            </a:r>
            <a:endParaRPr lang="ru-RU" sz="2000" b="1" spc="14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244" y="268214"/>
            <a:ext cx="1823570" cy="9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5"/>
          <p:cNvSpPr/>
          <p:nvPr/>
        </p:nvSpPr>
        <p:spPr>
          <a:xfrm>
            <a:off x="0" y="6122556"/>
            <a:ext cx="12050570" cy="656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18967" cy="1237595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40358444"/>
              </p:ext>
            </p:extLst>
          </p:nvPr>
        </p:nvGraphicFramePr>
        <p:xfrm>
          <a:off x="-250167" y="1371599"/>
          <a:ext cx="6254151" cy="500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012378"/>
              </p:ext>
            </p:extLst>
          </p:nvPr>
        </p:nvGraphicFramePr>
        <p:xfrm>
          <a:off x="6096000" y="92056"/>
          <a:ext cx="5954570" cy="6687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865">
                  <a:extLst>
                    <a:ext uri="{9D8B030D-6E8A-4147-A177-3AD203B41FA5}">
                      <a16:colId xmlns:a16="http://schemas.microsoft.com/office/drawing/2014/main" val="1080107718"/>
                    </a:ext>
                  </a:extLst>
                </a:gridCol>
                <a:gridCol w="1144692">
                  <a:extLst>
                    <a:ext uri="{9D8B030D-6E8A-4147-A177-3AD203B41FA5}">
                      <a16:colId xmlns:a16="http://schemas.microsoft.com/office/drawing/2014/main" val="466243285"/>
                    </a:ext>
                  </a:extLst>
                </a:gridCol>
                <a:gridCol w="483962">
                  <a:extLst>
                    <a:ext uri="{9D8B030D-6E8A-4147-A177-3AD203B41FA5}">
                      <a16:colId xmlns:a16="http://schemas.microsoft.com/office/drawing/2014/main" val="4177439484"/>
                    </a:ext>
                  </a:extLst>
                </a:gridCol>
                <a:gridCol w="483962">
                  <a:extLst>
                    <a:ext uri="{9D8B030D-6E8A-4147-A177-3AD203B41FA5}">
                      <a16:colId xmlns:a16="http://schemas.microsoft.com/office/drawing/2014/main" val="1320635680"/>
                    </a:ext>
                  </a:extLst>
                </a:gridCol>
                <a:gridCol w="395865">
                  <a:extLst>
                    <a:ext uri="{9D8B030D-6E8A-4147-A177-3AD203B41FA5}">
                      <a16:colId xmlns:a16="http://schemas.microsoft.com/office/drawing/2014/main" val="651392531"/>
                    </a:ext>
                  </a:extLst>
                </a:gridCol>
                <a:gridCol w="501577">
                  <a:extLst>
                    <a:ext uri="{9D8B030D-6E8A-4147-A177-3AD203B41FA5}">
                      <a16:colId xmlns:a16="http://schemas.microsoft.com/office/drawing/2014/main" val="4282521448"/>
                    </a:ext>
                  </a:extLst>
                </a:gridCol>
                <a:gridCol w="390837">
                  <a:extLst>
                    <a:ext uri="{9D8B030D-6E8A-4147-A177-3AD203B41FA5}">
                      <a16:colId xmlns:a16="http://schemas.microsoft.com/office/drawing/2014/main" val="708255615"/>
                    </a:ext>
                  </a:extLst>
                </a:gridCol>
                <a:gridCol w="486824">
                  <a:extLst>
                    <a:ext uri="{9D8B030D-6E8A-4147-A177-3AD203B41FA5}">
                      <a16:colId xmlns:a16="http://schemas.microsoft.com/office/drawing/2014/main" val="678295908"/>
                    </a:ext>
                  </a:extLst>
                </a:gridCol>
                <a:gridCol w="486250">
                  <a:extLst>
                    <a:ext uri="{9D8B030D-6E8A-4147-A177-3AD203B41FA5}">
                      <a16:colId xmlns:a16="http://schemas.microsoft.com/office/drawing/2014/main" val="3772108594"/>
                    </a:ext>
                  </a:extLst>
                </a:gridCol>
                <a:gridCol w="405590">
                  <a:extLst>
                    <a:ext uri="{9D8B030D-6E8A-4147-A177-3AD203B41FA5}">
                      <a16:colId xmlns:a16="http://schemas.microsoft.com/office/drawing/2014/main" val="3861348820"/>
                    </a:ext>
                  </a:extLst>
                </a:gridCol>
                <a:gridCol w="389573">
                  <a:extLst>
                    <a:ext uri="{9D8B030D-6E8A-4147-A177-3AD203B41FA5}">
                      <a16:colId xmlns:a16="http://schemas.microsoft.com/office/drawing/2014/main" val="2822829100"/>
                    </a:ext>
                  </a:extLst>
                </a:gridCol>
                <a:gridCol w="389573">
                  <a:extLst>
                    <a:ext uri="{9D8B030D-6E8A-4147-A177-3AD203B41FA5}">
                      <a16:colId xmlns:a16="http://schemas.microsoft.com/office/drawing/2014/main" val="790512009"/>
                    </a:ext>
                  </a:extLst>
                </a:gridCol>
              </a:tblGrid>
              <a:tr h="47955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п/п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Муниципальный район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Министерство образования и науки РТ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Министерство по делам молодежи РТ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Министерство труда, занятости и социальной защиты РТ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Министерство здравоохранения РТ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ИТОГО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981487"/>
                  </a:ext>
                </a:extLst>
              </a:tr>
              <a:tr h="591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Организации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Педагоги-психологи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Учреждения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Педагоги-психологи,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психологи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Учреждения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Психологи в социальной сфере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Учреждения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Медицинские психологи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Учреждения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Психологи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vert="vert270" anchor="ctr"/>
                </a:tc>
                <a:extLst>
                  <a:ext uri="{0D108BD9-81ED-4DB2-BD59-A6C34878D82A}">
                    <a16:rowId xmlns:a16="http://schemas.microsoft.com/office/drawing/2014/main" val="1841159564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Агрызский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43368630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Азнакаевский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951461376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Аксубаевский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382679829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Актанышский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645159470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Алексеевский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111897808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Алькеевский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325628384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Альметьевский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793837041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Апастовский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082337533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Арский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257783746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Атнинский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476013173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Бавлинский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453582063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Балтасинский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229931463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Бугульминский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97223914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Буинский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663327203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Верхнеуслонский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403276896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Высокогорский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809892996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Дрожжановский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82753903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Елабужский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32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83657715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Заинский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49527262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Зеленодольский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625633458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Кайбицкий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4175078788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Камско-Устьинский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002451151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Кукморский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619052104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Лаишевский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622447370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Лениногорский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597093369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Мамадышский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823831788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Менделеевский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416110945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Мензелинский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18782438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Муслюмовский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42144276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Нижнекамский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709793053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Новошешминский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4003174637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Нурлатский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0982510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Пестречинский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8358563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Рыбно-Слободский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91425896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Сабинский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64393896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Сармановский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886022771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Спасский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935350435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Тетюшский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643686784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Тукаевский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379215959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Тюлячинский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474009525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Черемшанский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1409485184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Чистопольский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792504671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Ютазинский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194536518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г. Набережные Челны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136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3374634286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г.Казань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2493769222"/>
                  </a:ext>
                </a:extLst>
              </a:tr>
              <a:tr h="119888"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ВСЕГО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677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772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1155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834" marR="29834" marT="0" marB="0" anchor="ctr"/>
                </a:tc>
                <a:extLst>
                  <a:ext uri="{0D108BD9-81ED-4DB2-BD59-A6C34878D82A}">
                    <a16:rowId xmlns:a16="http://schemas.microsoft.com/office/drawing/2014/main" val="916537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8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73493645"/>
              </p:ext>
            </p:extLst>
          </p:nvPr>
        </p:nvGraphicFramePr>
        <p:xfrm>
          <a:off x="6105252" y="3757609"/>
          <a:ext cx="5676900" cy="272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17" y="0"/>
            <a:ext cx="11273246" cy="75764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Распределение психологов по ведомствам и типам организаций социального блока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6" name="Диаграмма 65"/>
          <p:cNvGraphicFramePr/>
          <p:nvPr>
            <p:extLst>
              <p:ext uri="{D42A27DB-BD31-4B8C-83A1-F6EECF244321}">
                <p14:modId xmlns:p14="http://schemas.microsoft.com/office/powerpoint/2010/main" val="998524776"/>
              </p:ext>
            </p:extLst>
          </p:nvPr>
        </p:nvGraphicFramePr>
        <p:xfrm>
          <a:off x="6105251" y="692332"/>
          <a:ext cx="5676901" cy="309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64309768"/>
              </p:ext>
            </p:extLst>
          </p:nvPr>
        </p:nvGraphicFramePr>
        <p:xfrm>
          <a:off x="6356682" y="757647"/>
          <a:ext cx="5425470" cy="2853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014207" y="3216422"/>
            <a:ext cx="225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>
                <a:solidFill>
                  <a:srgbClr val="002060"/>
                </a:solidFill>
              </a:rPr>
              <a:t>МДМ РТ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83855454"/>
              </p:ext>
            </p:extLst>
          </p:nvPr>
        </p:nvGraphicFramePr>
        <p:xfrm>
          <a:off x="552091" y="692332"/>
          <a:ext cx="5255040" cy="309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1507289"/>
              </p:ext>
            </p:extLst>
          </p:nvPr>
        </p:nvGraphicFramePr>
        <p:xfrm>
          <a:off x="392182" y="3788228"/>
          <a:ext cx="5353050" cy="2690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2"/>
          <p:cNvSpPr txBox="1"/>
          <p:nvPr/>
        </p:nvSpPr>
        <p:spPr>
          <a:xfrm>
            <a:off x="3697316" y="5670993"/>
            <a:ext cx="225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МТЗиСЗ</a:t>
            </a:r>
            <a:r>
              <a:rPr lang="ru-RU" sz="1600" b="1" dirty="0" smtClean="0">
                <a:solidFill>
                  <a:srgbClr val="002060"/>
                </a:solidFill>
              </a:rPr>
              <a:t> РТ</a:t>
            </a:r>
          </a:p>
        </p:txBody>
      </p:sp>
      <p:sp>
        <p:nvSpPr>
          <p:cNvPr id="4" name="Двойная стрелка вверх/вниз 3"/>
          <p:cNvSpPr/>
          <p:nvPr/>
        </p:nvSpPr>
        <p:spPr>
          <a:xfrm>
            <a:off x="5925242" y="692332"/>
            <a:ext cx="180008" cy="578684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392182" y="3611018"/>
            <a:ext cx="11389970" cy="177210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967" y="164643"/>
            <a:ext cx="7199356" cy="887957"/>
          </a:xfrm>
        </p:spPr>
        <p:txBody>
          <a:bodyPr>
            <a:noAutofit/>
          </a:bodyPr>
          <a:lstStyle/>
          <a:p>
            <a:pPr algn="ctr"/>
            <a:r>
              <a:rPr lang="ru-RU" sz="18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Образование специалистов системы психологической помощи  населению Республики Татарстан</a:t>
            </a:r>
          </a:p>
        </p:txBody>
      </p:sp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18967" cy="123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614" y="236667"/>
            <a:ext cx="1822862" cy="932769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45350349"/>
              </p:ext>
            </p:extLst>
          </p:nvPr>
        </p:nvGraphicFramePr>
        <p:xfrm>
          <a:off x="392182" y="1279638"/>
          <a:ext cx="4943475" cy="250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Двойная стрелка влево/вправо 9"/>
          <p:cNvSpPr/>
          <p:nvPr/>
        </p:nvSpPr>
        <p:spPr>
          <a:xfrm>
            <a:off x="392182" y="3611018"/>
            <a:ext cx="11389970" cy="177210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стрелка вверх/вниз 10"/>
          <p:cNvSpPr/>
          <p:nvPr/>
        </p:nvSpPr>
        <p:spPr>
          <a:xfrm>
            <a:off x="6011693" y="1169436"/>
            <a:ext cx="198182" cy="532046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99391"/>
              </p:ext>
            </p:extLst>
          </p:nvPr>
        </p:nvGraphicFramePr>
        <p:xfrm>
          <a:off x="6281388" y="3851109"/>
          <a:ext cx="5429250" cy="2162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2"/>
          <p:cNvSpPr txBox="1"/>
          <p:nvPr/>
        </p:nvSpPr>
        <p:spPr>
          <a:xfrm>
            <a:off x="4063906" y="3183268"/>
            <a:ext cx="235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МОиН РТ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14207" y="3216422"/>
            <a:ext cx="225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>
                <a:solidFill>
                  <a:srgbClr val="002060"/>
                </a:solidFill>
              </a:rPr>
              <a:t>МДМ РТ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4028548" y="6013284"/>
            <a:ext cx="225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МТЗиСЗ</a:t>
            </a:r>
            <a:r>
              <a:rPr lang="ru-RU" sz="1600" b="1" dirty="0" smtClean="0">
                <a:solidFill>
                  <a:srgbClr val="002060"/>
                </a:solidFill>
              </a:rPr>
              <a:t> РТ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9482167" y="5965112"/>
            <a:ext cx="237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МЗ РТ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36777527"/>
              </p:ext>
            </p:extLst>
          </p:nvPr>
        </p:nvGraphicFramePr>
        <p:xfrm>
          <a:off x="367296" y="3890335"/>
          <a:ext cx="4933950" cy="2343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037297484"/>
              </p:ext>
            </p:extLst>
          </p:nvPr>
        </p:nvGraphicFramePr>
        <p:xfrm>
          <a:off x="6416025" y="1485282"/>
          <a:ext cx="4933950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053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909" y="0"/>
            <a:ext cx="9588136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spc="140" dirty="0">
                <a:solidFill>
                  <a:srgbClr val="C00000"/>
                </a:solidFill>
                <a:latin typeface="Trebuchet MS"/>
                <a:ea typeface="+mn-ea"/>
                <a:cs typeface="Trebuchet MS"/>
              </a:rPr>
              <a:t>Повышение квалификации</a:t>
            </a:r>
          </a:p>
        </p:txBody>
      </p:sp>
      <p:sp>
        <p:nvSpPr>
          <p:cNvPr id="7" name="object 65"/>
          <p:cNvSpPr/>
          <p:nvPr/>
        </p:nvSpPr>
        <p:spPr>
          <a:xfrm>
            <a:off x="0" y="6286272"/>
            <a:ext cx="12192000" cy="492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61114" y="1485989"/>
            <a:ext cx="7025640" cy="4953999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Предлагаемые организациями программы повышения квалификации как правило не совпадают с актуальными запросами специалистов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Отмечается тенденция повышения квалификации в непрофильных организациях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Высокий процент специалистов, не прошедших обучение по работе с новыми, трудными (кризисными ситуациями)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Отмечается теоретизация программ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Picture 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14" y="1873681"/>
            <a:ext cx="3347279" cy="332450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18967" cy="123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252" y="304826"/>
            <a:ext cx="18228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4260</TotalTime>
  <Words>1360</Words>
  <Application>Microsoft Office PowerPoint</Application>
  <PresentationFormat>Широкоэкранный</PresentationFormat>
  <Paragraphs>719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Приоритетные направления реализации Концепции</vt:lpstr>
      <vt:lpstr>Структура государственной системы управления  психологической деятельностью </vt:lpstr>
      <vt:lpstr>Презентация PowerPoint</vt:lpstr>
      <vt:lpstr>Презентация PowerPoint</vt:lpstr>
      <vt:lpstr>Распределение психологов по ведомствам и типам организаций социального блока</vt:lpstr>
      <vt:lpstr>Образование специалистов системы психологической помощи  населению Республики Татарстан</vt:lpstr>
      <vt:lpstr>Повышение квалификации</vt:lpstr>
      <vt:lpstr>Методическая тема  (вектор профессионального самообразования)</vt:lpstr>
      <vt:lpstr>Психодиагностический инструментарий</vt:lpstr>
      <vt:lpstr>Ответы на вопрос о трудностях  в профессиональной деятельности  </vt:lpstr>
      <vt:lpstr>Выводы по исследованию актуального состояния системы психологической помощи населению Республики Татарстан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Венер Хайруллов Назымович</dc:creator>
  <cp:lastModifiedBy>Вера</cp:lastModifiedBy>
  <cp:revision>480</cp:revision>
  <cp:lastPrinted>2019-12-24T12:42:15Z</cp:lastPrinted>
  <dcterms:created xsi:type="dcterms:W3CDTF">2019-03-22T11:54:14Z</dcterms:created>
  <dcterms:modified xsi:type="dcterms:W3CDTF">2019-12-25T09:12:08Z</dcterms:modified>
</cp:coreProperties>
</file>