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4" r:id="rId9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114" y="9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94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94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94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915989" y="2293595"/>
            <a:ext cx="239395" cy="239395"/>
          </a:xfrm>
          <a:custGeom>
            <a:avLst/>
            <a:gdLst/>
            <a:ahLst/>
            <a:cxnLst/>
            <a:rect l="l" t="t" r="r" b="b"/>
            <a:pathLst>
              <a:path w="239395" h="239394">
                <a:moveTo>
                  <a:pt x="239353" y="0"/>
                </a:moveTo>
                <a:lnTo>
                  <a:pt x="0" y="0"/>
                </a:lnTo>
                <a:lnTo>
                  <a:pt x="0" y="239353"/>
                </a:lnTo>
                <a:lnTo>
                  <a:pt x="239353" y="239353"/>
                </a:lnTo>
                <a:lnTo>
                  <a:pt x="2393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634040" y="2054241"/>
            <a:ext cx="239395" cy="239395"/>
          </a:xfrm>
          <a:custGeom>
            <a:avLst/>
            <a:gdLst/>
            <a:ahLst/>
            <a:cxnLst/>
            <a:rect l="l" t="t" r="r" b="b"/>
            <a:pathLst>
              <a:path w="239395" h="239394">
                <a:moveTo>
                  <a:pt x="239353" y="0"/>
                </a:moveTo>
                <a:lnTo>
                  <a:pt x="0" y="0"/>
                </a:lnTo>
                <a:lnTo>
                  <a:pt x="0" y="239353"/>
                </a:lnTo>
                <a:lnTo>
                  <a:pt x="239353" y="239353"/>
                </a:lnTo>
                <a:lnTo>
                  <a:pt x="2393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634040" y="1575177"/>
            <a:ext cx="239395" cy="239395"/>
          </a:xfrm>
          <a:custGeom>
            <a:avLst/>
            <a:gdLst/>
            <a:ahLst/>
            <a:cxnLst/>
            <a:rect l="l" t="t" r="r" b="b"/>
            <a:pathLst>
              <a:path w="239395" h="239394">
                <a:moveTo>
                  <a:pt x="239353" y="0"/>
                </a:moveTo>
                <a:lnTo>
                  <a:pt x="0" y="0"/>
                </a:lnTo>
                <a:lnTo>
                  <a:pt x="0" y="239353"/>
                </a:lnTo>
                <a:lnTo>
                  <a:pt x="239353" y="239353"/>
                </a:lnTo>
                <a:lnTo>
                  <a:pt x="2393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915986" y="1575186"/>
            <a:ext cx="478790" cy="718820"/>
          </a:xfrm>
          <a:custGeom>
            <a:avLst/>
            <a:gdLst/>
            <a:ahLst/>
            <a:cxnLst/>
            <a:rect l="l" t="t" r="r" b="b"/>
            <a:pathLst>
              <a:path w="478790" h="718819">
                <a:moveTo>
                  <a:pt x="239344" y="598741"/>
                </a:moveTo>
                <a:lnTo>
                  <a:pt x="229831" y="552272"/>
                </a:lnTo>
                <a:lnTo>
                  <a:pt x="204165" y="514350"/>
                </a:lnTo>
                <a:lnTo>
                  <a:pt x="166166" y="488797"/>
                </a:lnTo>
                <a:lnTo>
                  <a:pt x="119672" y="479437"/>
                </a:lnTo>
                <a:lnTo>
                  <a:pt x="72745" y="488988"/>
                </a:lnTo>
                <a:lnTo>
                  <a:pt x="34785" y="514756"/>
                </a:lnTo>
                <a:lnTo>
                  <a:pt x="9258" y="552869"/>
                </a:lnTo>
                <a:lnTo>
                  <a:pt x="0" y="599478"/>
                </a:lnTo>
                <a:lnTo>
                  <a:pt x="9550" y="646036"/>
                </a:lnTo>
                <a:lnTo>
                  <a:pt x="35306" y="683996"/>
                </a:lnTo>
                <a:lnTo>
                  <a:pt x="73431" y="709523"/>
                </a:lnTo>
                <a:lnTo>
                  <a:pt x="120040" y="718781"/>
                </a:lnTo>
                <a:lnTo>
                  <a:pt x="166598" y="709231"/>
                </a:lnTo>
                <a:lnTo>
                  <a:pt x="204558" y="683463"/>
                </a:lnTo>
                <a:lnTo>
                  <a:pt x="230085" y="645350"/>
                </a:lnTo>
                <a:lnTo>
                  <a:pt x="239344" y="598741"/>
                </a:lnTo>
                <a:close/>
              </a:path>
              <a:path w="478790" h="718819">
                <a:moveTo>
                  <a:pt x="239356" y="0"/>
                </a:moveTo>
                <a:lnTo>
                  <a:pt x="0" y="0"/>
                </a:lnTo>
                <a:lnTo>
                  <a:pt x="0" y="239712"/>
                </a:lnTo>
                <a:lnTo>
                  <a:pt x="239356" y="0"/>
                </a:lnTo>
                <a:close/>
              </a:path>
              <a:path w="478790" h="718819">
                <a:moveTo>
                  <a:pt x="478701" y="359384"/>
                </a:moveTo>
                <a:lnTo>
                  <a:pt x="469290" y="312813"/>
                </a:lnTo>
                <a:lnTo>
                  <a:pt x="443649" y="274764"/>
                </a:lnTo>
                <a:lnTo>
                  <a:pt x="405599" y="249123"/>
                </a:lnTo>
                <a:lnTo>
                  <a:pt x="359029" y="239712"/>
                </a:lnTo>
                <a:lnTo>
                  <a:pt x="312432" y="249123"/>
                </a:lnTo>
                <a:lnTo>
                  <a:pt x="274396" y="274764"/>
                </a:lnTo>
                <a:lnTo>
                  <a:pt x="248742" y="312813"/>
                </a:lnTo>
                <a:lnTo>
                  <a:pt x="239356" y="359333"/>
                </a:lnTo>
                <a:lnTo>
                  <a:pt x="239356" y="239712"/>
                </a:lnTo>
                <a:lnTo>
                  <a:pt x="0" y="239712"/>
                </a:lnTo>
                <a:lnTo>
                  <a:pt x="0" y="479069"/>
                </a:lnTo>
                <a:lnTo>
                  <a:pt x="239356" y="479069"/>
                </a:lnTo>
                <a:lnTo>
                  <a:pt x="239356" y="359448"/>
                </a:lnTo>
                <a:lnTo>
                  <a:pt x="248742" y="405968"/>
                </a:lnTo>
                <a:lnTo>
                  <a:pt x="274396" y="444004"/>
                </a:lnTo>
                <a:lnTo>
                  <a:pt x="312432" y="469658"/>
                </a:lnTo>
                <a:lnTo>
                  <a:pt x="359029" y="479056"/>
                </a:lnTo>
                <a:lnTo>
                  <a:pt x="405599" y="469658"/>
                </a:lnTo>
                <a:lnTo>
                  <a:pt x="443649" y="444004"/>
                </a:lnTo>
                <a:lnTo>
                  <a:pt x="469290" y="405968"/>
                </a:lnTo>
                <a:lnTo>
                  <a:pt x="478701" y="3593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634031" y="1814895"/>
            <a:ext cx="239395" cy="478790"/>
          </a:xfrm>
          <a:custGeom>
            <a:avLst/>
            <a:gdLst/>
            <a:ahLst/>
            <a:cxnLst/>
            <a:rect l="l" t="t" r="r" b="b"/>
            <a:pathLst>
              <a:path w="239395" h="478789">
                <a:moveTo>
                  <a:pt x="239353" y="0"/>
                </a:moveTo>
                <a:lnTo>
                  <a:pt x="0" y="239353"/>
                </a:lnTo>
                <a:lnTo>
                  <a:pt x="239353" y="478697"/>
                </a:lnTo>
                <a:lnTo>
                  <a:pt x="2393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394687" y="1814895"/>
            <a:ext cx="239395" cy="239395"/>
          </a:xfrm>
          <a:custGeom>
            <a:avLst/>
            <a:gdLst/>
            <a:ahLst/>
            <a:cxnLst/>
            <a:rect l="l" t="t" r="r" b="b"/>
            <a:pathLst>
              <a:path w="239395" h="239394">
                <a:moveTo>
                  <a:pt x="239353" y="0"/>
                </a:moveTo>
                <a:lnTo>
                  <a:pt x="0" y="0"/>
                </a:lnTo>
                <a:lnTo>
                  <a:pt x="239353" y="239353"/>
                </a:lnTo>
                <a:lnTo>
                  <a:pt x="239353" y="0"/>
                </a:lnTo>
                <a:close/>
              </a:path>
            </a:pathLst>
          </a:custGeom>
          <a:solidFill>
            <a:srgbClr val="E20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155330" y="1575174"/>
            <a:ext cx="718185" cy="718820"/>
          </a:xfrm>
          <a:custGeom>
            <a:avLst/>
            <a:gdLst/>
            <a:ahLst/>
            <a:cxnLst/>
            <a:rect l="l" t="t" r="r" b="b"/>
            <a:pathLst>
              <a:path w="718184" h="718819">
                <a:moveTo>
                  <a:pt x="239344" y="239725"/>
                </a:moveTo>
                <a:lnTo>
                  <a:pt x="0" y="12"/>
                </a:lnTo>
                <a:lnTo>
                  <a:pt x="0" y="239725"/>
                </a:lnTo>
                <a:lnTo>
                  <a:pt x="239344" y="239725"/>
                </a:lnTo>
                <a:close/>
              </a:path>
              <a:path w="718184" h="718819">
                <a:moveTo>
                  <a:pt x="478701" y="479069"/>
                </a:moveTo>
                <a:lnTo>
                  <a:pt x="0" y="479069"/>
                </a:lnTo>
                <a:lnTo>
                  <a:pt x="239356" y="718426"/>
                </a:lnTo>
                <a:lnTo>
                  <a:pt x="478701" y="479069"/>
                </a:lnTo>
                <a:close/>
              </a:path>
              <a:path w="718184" h="718819">
                <a:moveTo>
                  <a:pt x="718058" y="239725"/>
                </a:moveTo>
                <a:lnTo>
                  <a:pt x="478701" y="0"/>
                </a:lnTo>
                <a:lnTo>
                  <a:pt x="239344" y="239725"/>
                </a:lnTo>
                <a:lnTo>
                  <a:pt x="718058" y="2397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34039" y="2293594"/>
            <a:ext cx="239343" cy="239353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66729" y="1938676"/>
            <a:ext cx="237856" cy="241207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0506316" y="1577333"/>
            <a:ext cx="205104" cy="241300"/>
          </a:xfrm>
          <a:custGeom>
            <a:avLst/>
            <a:gdLst/>
            <a:ahLst/>
            <a:cxnLst/>
            <a:rect l="l" t="t" r="r" b="b"/>
            <a:pathLst>
              <a:path w="205104" h="241300">
                <a:moveTo>
                  <a:pt x="205054" y="0"/>
                </a:moveTo>
                <a:lnTo>
                  <a:pt x="0" y="0"/>
                </a:lnTo>
                <a:lnTo>
                  <a:pt x="0" y="38100"/>
                </a:lnTo>
                <a:lnTo>
                  <a:pt x="83515" y="38100"/>
                </a:lnTo>
                <a:lnTo>
                  <a:pt x="83515" y="241300"/>
                </a:lnTo>
                <a:lnTo>
                  <a:pt x="121920" y="241300"/>
                </a:lnTo>
                <a:lnTo>
                  <a:pt x="121920" y="38100"/>
                </a:lnTo>
                <a:lnTo>
                  <a:pt x="205054" y="38100"/>
                </a:lnTo>
                <a:lnTo>
                  <a:pt x="205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992486" y="1578527"/>
            <a:ext cx="167021" cy="240097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851932" y="1938670"/>
            <a:ext cx="234128" cy="241217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0763936" y="1577333"/>
            <a:ext cx="158115" cy="241300"/>
          </a:xfrm>
          <a:custGeom>
            <a:avLst/>
            <a:gdLst/>
            <a:ahLst/>
            <a:cxnLst/>
            <a:rect l="l" t="t" r="r" b="b"/>
            <a:pathLst>
              <a:path w="158115" h="241300">
                <a:moveTo>
                  <a:pt x="158089" y="0"/>
                </a:moveTo>
                <a:lnTo>
                  <a:pt x="0" y="0"/>
                </a:lnTo>
                <a:lnTo>
                  <a:pt x="0" y="38100"/>
                </a:lnTo>
                <a:lnTo>
                  <a:pt x="0" y="101600"/>
                </a:lnTo>
                <a:lnTo>
                  <a:pt x="0" y="139700"/>
                </a:lnTo>
                <a:lnTo>
                  <a:pt x="0" y="203200"/>
                </a:lnTo>
                <a:lnTo>
                  <a:pt x="0" y="241300"/>
                </a:lnTo>
                <a:lnTo>
                  <a:pt x="158089" y="241300"/>
                </a:lnTo>
                <a:lnTo>
                  <a:pt x="158089" y="203200"/>
                </a:lnTo>
                <a:lnTo>
                  <a:pt x="38404" y="203200"/>
                </a:lnTo>
                <a:lnTo>
                  <a:pt x="38404" y="139700"/>
                </a:lnTo>
                <a:lnTo>
                  <a:pt x="158089" y="139700"/>
                </a:lnTo>
                <a:lnTo>
                  <a:pt x="158089" y="101600"/>
                </a:lnTo>
                <a:lnTo>
                  <a:pt x="38404" y="101600"/>
                </a:lnTo>
                <a:lnTo>
                  <a:pt x="38404" y="38100"/>
                </a:lnTo>
                <a:lnTo>
                  <a:pt x="158089" y="38100"/>
                </a:lnTo>
                <a:lnTo>
                  <a:pt x="1580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787910" y="1938672"/>
            <a:ext cx="264795" cy="295910"/>
          </a:xfrm>
          <a:custGeom>
            <a:avLst/>
            <a:gdLst/>
            <a:ahLst/>
            <a:cxnLst/>
            <a:rect l="l" t="t" r="r" b="b"/>
            <a:pathLst>
              <a:path w="264795" h="295910">
                <a:moveTo>
                  <a:pt x="264703" y="202810"/>
                </a:moveTo>
                <a:lnTo>
                  <a:pt x="0" y="202810"/>
                </a:lnTo>
                <a:lnTo>
                  <a:pt x="0" y="295645"/>
                </a:lnTo>
                <a:lnTo>
                  <a:pt x="37276" y="295645"/>
                </a:lnTo>
                <a:lnTo>
                  <a:pt x="37276" y="241207"/>
                </a:lnTo>
                <a:lnTo>
                  <a:pt x="264703" y="241207"/>
                </a:lnTo>
                <a:lnTo>
                  <a:pt x="264703" y="202810"/>
                </a:lnTo>
                <a:close/>
              </a:path>
              <a:path w="264795" h="295910">
                <a:moveTo>
                  <a:pt x="264703" y="241207"/>
                </a:moveTo>
                <a:lnTo>
                  <a:pt x="223689" y="241207"/>
                </a:lnTo>
                <a:lnTo>
                  <a:pt x="223689" y="295645"/>
                </a:lnTo>
                <a:lnTo>
                  <a:pt x="264703" y="295645"/>
                </a:lnTo>
                <a:lnTo>
                  <a:pt x="264703" y="241207"/>
                </a:lnTo>
                <a:close/>
              </a:path>
              <a:path w="264795" h="295910">
                <a:moveTo>
                  <a:pt x="221448" y="0"/>
                </a:moveTo>
                <a:lnTo>
                  <a:pt x="178580" y="0"/>
                </a:lnTo>
                <a:lnTo>
                  <a:pt x="29454" y="202810"/>
                </a:lnTo>
                <a:lnTo>
                  <a:pt x="79777" y="202810"/>
                </a:lnTo>
                <a:lnTo>
                  <a:pt x="183052" y="60396"/>
                </a:lnTo>
                <a:lnTo>
                  <a:pt x="221448" y="60396"/>
                </a:lnTo>
                <a:lnTo>
                  <a:pt x="221448" y="0"/>
                </a:lnTo>
                <a:close/>
              </a:path>
              <a:path w="264795" h="295910">
                <a:moveTo>
                  <a:pt x="221448" y="60396"/>
                </a:moveTo>
                <a:lnTo>
                  <a:pt x="183052" y="60396"/>
                </a:lnTo>
                <a:lnTo>
                  <a:pt x="183052" y="202810"/>
                </a:lnTo>
                <a:lnTo>
                  <a:pt x="221448" y="202810"/>
                </a:lnTo>
                <a:lnTo>
                  <a:pt x="221448" y="603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980282" y="1577410"/>
            <a:ext cx="208402" cy="241217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10098088" y="1938584"/>
            <a:ext cx="158115" cy="241300"/>
          </a:xfrm>
          <a:custGeom>
            <a:avLst/>
            <a:gdLst/>
            <a:ahLst/>
            <a:cxnLst/>
            <a:rect l="l" t="t" r="r" b="b"/>
            <a:pathLst>
              <a:path w="158115" h="241300">
                <a:moveTo>
                  <a:pt x="157695" y="0"/>
                </a:moveTo>
                <a:lnTo>
                  <a:pt x="0" y="0"/>
                </a:lnTo>
                <a:lnTo>
                  <a:pt x="0" y="38100"/>
                </a:lnTo>
                <a:lnTo>
                  <a:pt x="0" y="101600"/>
                </a:lnTo>
                <a:lnTo>
                  <a:pt x="0" y="139700"/>
                </a:lnTo>
                <a:lnTo>
                  <a:pt x="0" y="203200"/>
                </a:lnTo>
                <a:lnTo>
                  <a:pt x="0" y="241300"/>
                </a:lnTo>
                <a:lnTo>
                  <a:pt x="157695" y="241300"/>
                </a:lnTo>
                <a:lnTo>
                  <a:pt x="157695" y="203200"/>
                </a:lnTo>
                <a:lnTo>
                  <a:pt x="38023" y="203200"/>
                </a:lnTo>
                <a:lnTo>
                  <a:pt x="38023" y="139700"/>
                </a:lnTo>
                <a:lnTo>
                  <a:pt x="157695" y="139700"/>
                </a:lnTo>
                <a:lnTo>
                  <a:pt x="157695" y="101600"/>
                </a:lnTo>
                <a:lnTo>
                  <a:pt x="38023" y="101600"/>
                </a:lnTo>
                <a:lnTo>
                  <a:pt x="38023" y="38100"/>
                </a:lnTo>
                <a:lnTo>
                  <a:pt x="157695" y="38100"/>
                </a:lnTo>
                <a:lnTo>
                  <a:pt x="1576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248710" y="1570138"/>
            <a:ext cx="213360" cy="256540"/>
          </a:xfrm>
          <a:custGeom>
            <a:avLst/>
            <a:gdLst/>
            <a:ahLst/>
            <a:cxnLst/>
            <a:rect l="l" t="t" r="r" b="b"/>
            <a:pathLst>
              <a:path w="213359" h="256539">
                <a:moveTo>
                  <a:pt x="121412" y="0"/>
                </a:moveTo>
                <a:lnTo>
                  <a:pt x="73933" y="11619"/>
                </a:lnTo>
                <a:lnTo>
                  <a:pt x="33140" y="41611"/>
                </a:lnTo>
                <a:lnTo>
                  <a:pt x="8512" y="81549"/>
                </a:lnTo>
                <a:lnTo>
                  <a:pt x="0" y="127692"/>
                </a:lnTo>
                <a:lnTo>
                  <a:pt x="9811" y="177517"/>
                </a:lnTo>
                <a:lnTo>
                  <a:pt x="37021" y="218295"/>
                </a:lnTo>
                <a:lnTo>
                  <a:pt x="77535" y="245894"/>
                </a:lnTo>
                <a:lnTo>
                  <a:pt x="127263" y="256180"/>
                </a:lnTo>
                <a:lnTo>
                  <a:pt x="150762" y="254119"/>
                </a:lnTo>
                <a:lnTo>
                  <a:pt x="173299" y="247844"/>
                </a:lnTo>
                <a:lnTo>
                  <a:pt x="194314" y="237570"/>
                </a:lnTo>
                <a:lnTo>
                  <a:pt x="213250" y="223511"/>
                </a:lnTo>
                <a:lnTo>
                  <a:pt x="186413" y="196287"/>
                </a:lnTo>
                <a:lnTo>
                  <a:pt x="173340" y="205380"/>
                </a:lnTo>
                <a:lnTo>
                  <a:pt x="159004" y="212035"/>
                </a:lnTo>
                <a:lnTo>
                  <a:pt x="143739" y="216130"/>
                </a:lnTo>
                <a:lnTo>
                  <a:pt x="127880" y="217543"/>
                </a:lnTo>
                <a:lnTo>
                  <a:pt x="92845" y="210785"/>
                </a:lnTo>
                <a:lnTo>
                  <a:pt x="64115" y="191780"/>
                </a:lnTo>
                <a:lnTo>
                  <a:pt x="44609" y="163393"/>
                </a:lnTo>
                <a:lnTo>
                  <a:pt x="37244" y="128488"/>
                </a:lnTo>
                <a:lnTo>
                  <a:pt x="43996" y="93452"/>
                </a:lnTo>
                <a:lnTo>
                  <a:pt x="62999" y="64723"/>
                </a:lnTo>
                <a:lnTo>
                  <a:pt x="91389" y="45217"/>
                </a:lnTo>
                <a:lnTo>
                  <a:pt x="126299" y="37852"/>
                </a:lnTo>
                <a:lnTo>
                  <a:pt x="142682" y="39210"/>
                </a:lnTo>
                <a:lnTo>
                  <a:pt x="158417" y="43485"/>
                </a:lnTo>
                <a:lnTo>
                  <a:pt x="173122" y="50533"/>
                </a:lnTo>
                <a:lnTo>
                  <a:pt x="186413" y="60207"/>
                </a:lnTo>
                <a:lnTo>
                  <a:pt x="213250" y="32993"/>
                </a:lnTo>
                <a:lnTo>
                  <a:pt x="169782" y="7031"/>
                </a:lnTo>
                <a:lnTo>
                  <a:pt x="1214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bg 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304256" y="1938666"/>
            <a:ext cx="236746" cy="241217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9700669" y="1717110"/>
            <a:ext cx="38735" cy="101600"/>
          </a:xfrm>
          <a:custGeom>
            <a:avLst/>
            <a:gdLst/>
            <a:ahLst/>
            <a:cxnLst/>
            <a:rect l="l" t="t" r="r" b="b"/>
            <a:pathLst>
              <a:path w="38734" h="101600">
                <a:moveTo>
                  <a:pt x="0" y="101600"/>
                </a:moveTo>
                <a:lnTo>
                  <a:pt x="38396" y="101600"/>
                </a:lnTo>
                <a:lnTo>
                  <a:pt x="38396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9700666" y="1577422"/>
            <a:ext cx="208915" cy="241300"/>
          </a:xfrm>
          <a:custGeom>
            <a:avLst/>
            <a:gdLst/>
            <a:ahLst/>
            <a:cxnLst/>
            <a:rect l="l" t="t" r="r" b="b"/>
            <a:pathLst>
              <a:path w="208915" h="241300">
                <a:moveTo>
                  <a:pt x="208775" y="0"/>
                </a:moveTo>
                <a:lnTo>
                  <a:pt x="170738" y="0"/>
                </a:lnTo>
                <a:lnTo>
                  <a:pt x="170738" y="101600"/>
                </a:lnTo>
                <a:lnTo>
                  <a:pt x="38392" y="101600"/>
                </a:lnTo>
                <a:lnTo>
                  <a:pt x="38392" y="0"/>
                </a:lnTo>
                <a:lnTo>
                  <a:pt x="0" y="0"/>
                </a:lnTo>
                <a:lnTo>
                  <a:pt x="0" y="101600"/>
                </a:lnTo>
                <a:lnTo>
                  <a:pt x="0" y="139700"/>
                </a:lnTo>
                <a:lnTo>
                  <a:pt x="170738" y="139700"/>
                </a:lnTo>
                <a:lnTo>
                  <a:pt x="170738" y="241300"/>
                </a:lnTo>
                <a:lnTo>
                  <a:pt x="208775" y="241300"/>
                </a:lnTo>
                <a:lnTo>
                  <a:pt x="208775" y="139700"/>
                </a:lnTo>
                <a:lnTo>
                  <a:pt x="208775" y="101600"/>
                </a:lnTo>
                <a:lnTo>
                  <a:pt x="2087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723951" y="1577038"/>
            <a:ext cx="165157" cy="241584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116832" y="1577410"/>
            <a:ext cx="233762" cy="241217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566993" y="2300672"/>
            <a:ext cx="168884" cy="241217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9116833" y="1976684"/>
            <a:ext cx="38100" cy="203200"/>
          </a:xfrm>
          <a:custGeom>
            <a:avLst/>
            <a:gdLst/>
            <a:ahLst/>
            <a:cxnLst/>
            <a:rect l="l" t="t" r="r" b="b"/>
            <a:pathLst>
              <a:path w="38100" h="203200">
                <a:moveTo>
                  <a:pt x="0" y="203200"/>
                </a:moveTo>
                <a:lnTo>
                  <a:pt x="38030" y="203200"/>
                </a:lnTo>
                <a:lnTo>
                  <a:pt x="38030" y="0"/>
                </a:lnTo>
                <a:lnTo>
                  <a:pt x="0" y="0"/>
                </a:lnTo>
                <a:lnTo>
                  <a:pt x="0" y="203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9116822" y="1938584"/>
            <a:ext cx="198120" cy="241300"/>
          </a:xfrm>
          <a:custGeom>
            <a:avLst/>
            <a:gdLst/>
            <a:ahLst/>
            <a:cxnLst/>
            <a:rect l="l" t="t" r="r" b="b"/>
            <a:pathLst>
              <a:path w="198120" h="241300">
                <a:moveTo>
                  <a:pt x="197599" y="0"/>
                </a:moveTo>
                <a:lnTo>
                  <a:pt x="0" y="0"/>
                </a:lnTo>
                <a:lnTo>
                  <a:pt x="0" y="38100"/>
                </a:lnTo>
                <a:lnTo>
                  <a:pt x="159575" y="38100"/>
                </a:lnTo>
                <a:lnTo>
                  <a:pt x="159575" y="241300"/>
                </a:lnTo>
                <a:lnTo>
                  <a:pt x="197599" y="241300"/>
                </a:lnTo>
                <a:lnTo>
                  <a:pt x="197599" y="38100"/>
                </a:lnTo>
                <a:lnTo>
                  <a:pt x="1975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1206481" y="1570283"/>
            <a:ext cx="213995" cy="257175"/>
          </a:xfrm>
          <a:custGeom>
            <a:avLst/>
            <a:gdLst/>
            <a:ahLst/>
            <a:cxnLst/>
            <a:rect l="l" t="t" r="r" b="b"/>
            <a:pathLst>
              <a:path w="213995" h="257175">
                <a:moveTo>
                  <a:pt x="121802" y="0"/>
                </a:moveTo>
                <a:lnTo>
                  <a:pt x="74215" y="11778"/>
                </a:lnTo>
                <a:lnTo>
                  <a:pt x="33381" y="41968"/>
                </a:lnTo>
                <a:lnTo>
                  <a:pt x="8943" y="81699"/>
                </a:lnTo>
                <a:lnTo>
                  <a:pt x="376" y="127547"/>
                </a:lnTo>
                <a:lnTo>
                  <a:pt x="0" y="127547"/>
                </a:lnTo>
                <a:lnTo>
                  <a:pt x="9546" y="177423"/>
                </a:lnTo>
                <a:lnTo>
                  <a:pt x="36539" y="218344"/>
                </a:lnTo>
                <a:lnTo>
                  <a:pt x="76908" y="246155"/>
                </a:lnTo>
                <a:lnTo>
                  <a:pt x="126582" y="256705"/>
                </a:lnTo>
                <a:lnTo>
                  <a:pt x="150510" y="254697"/>
                </a:lnTo>
                <a:lnTo>
                  <a:pt x="173448" y="248320"/>
                </a:lnTo>
                <a:lnTo>
                  <a:pt x="194806" y="237801"/>
                </a:lnTo>
                <a:lnTo>
                  <a:pt x="213993" y="223366"/>
                </a:lnTo>
                <a:lnTo>
                  <a:pt x="186779" y="196141"/>
                </a:lnTo>
                <a:lnTo>
                  <a:pt x="155795" y="213833"/>
                </a:lnTo>
                <a:lnTo>
                  <a:pt x="121619" y="218121"/>
                </a:lnTo>
                <a:lnTo>
                  <a:pt x="88330" y="209280"/>
                </a:lnTo>
                <a:lnTo>
                  <a:pt x="60008" y="187587"/>
                </a:lnTo>
                <a:lnTo>
                  <a:pt x="42316" y="156603"/>
                </a:lnTo>
                <a:lnTo>
                  <a:pt x="38028" y="122426"/>
                </a:lnTo>
                <a:lnTo>
                  <a:pt x="46869" y="89137"/>
                </a:lnTo>
                <a:lnTo>
                  <a:pt x="68563" y="60816"/>
                </a:lnTo>
                <a:lnTo>
                  <a:pt x="96555" y="44177"/>
                </a:lnTo>
                <a:lnTo>
                  <a:pt x="127671" y="38631"/>
                </a:lnTo>
                <a:lnTo>
                  <a:pt x="158787" y="44177"/>
                </a:lnTo>
                <a:lnTo>
                  <a:pt x="186779" y="60816"/>
                </a:lnTo>
                <a:lnTo>
                  <a:pt x="213993" y="32848"/>
                </a:lnTo>
                <a:lnTo>
                  <a:pt x="170332" y="6925"/>
                </a:lnTo>
                <a:lnTo>
                  <a:pt x="1218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1767566" y="2299937"/>
            <a:ext cx="205104" cy="241300"/>
          </a:xfrm>
          <a:custGeom>
            <a:avLst/>
            <a:gdLst/>
            <a:ahLst/>
            <a:cxnLst/>
            <a:rect l="l" t="t" r="r" b="b"/>
            <a:pathLst>
              <a:path w="205104" h="241300">
                <a:moveTo>
                  <a:pt x="205054" y="0"/>
                </a:moveTo>
                <a:lnTo>
                  <a:pt x="0" y="0"/>
                </a:lnTo>
                <a:lnTo>
                  <a:pt x="0" y="38100"/>
                </a:lnTo>
                <a:lnTo>
                  <a:pt x="83515" y="38100"/>
                </a:lnTo>
                <a:lnTo>
                  <a:pt x="83515" y="241300"/>
                </a:lnTo>
                <a:lnTo>
                  <a:pt x="121539" y="241300"/>
                </a:lnTo>
                <a:lnTo>
                  <a:pt x="121539" y="38100"/>
                </a:lnTo>
                <a:lnTo>
                  <a:pt x="205054" y="38100"/>
                </a:lnTo>
                <a:lnTo>
                  <a:pt x="205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1932353" y="1569958"/>
            <a:ext cx="255904" cy="255904"/>
          </a:xfrm>
          <a:custGeom>
            <a:avLst/>
            <a:gdLst/>
            <a:ahLst/>
            <a:cxnLst/>
            <a:rect l="l" t="t" r="r" b="b"/>
            <a:pathLst>
              <a:path w="255904" h="255905">
                <a:moveTo>
                  <a:pt x="127880" y="0"/>
                </a:moveTo>
                <a:lnTo>
                  <a:pt x="78104" y="10047"/>
                </a:lnTo>
                <a:lnTo>
                  <a:pt x="37455" y="37450"/>
                </a:lnTo>
                <a:lnTo>
                  <a:pt x="10049" y="78095"/>
                </a:lnTo>
                <a:lnTo>
                  <a:pt x="0" y="127870"/>
                </a:lnTo>
                <a:lnTo>
                  <a:pt x="10049" y="177647"/>
                </a:lnTo>
                <a:lnTo>
                  <a:pt x="37455" y="218295"/>
                </a:lnTo>
                <a:lnTo>
                  <a:pt x="78104" y="245701"/>
                </a:lnTo>
                <a:lnTo>
                  <a:pt x="127880" y="255751"/>
                </a:lnTo>
                <a:lnTo>
                  <a:pt x="177657" y="245701"/>
                </a:lnTo>
                <a:lnTo>
                  <a:pt x="218306" y="218295"/>
                </a:lnTo>
                <a:lnTo>
                  <a:pt x="218693" y="217721"/>
                </a:lnTo>
                <a:lnTo>
                  <a:pt x="127880" y="217721"/>
                </a:lnTo>
                <a:lnTo>
                  <a:pt x="92907" y="210659"/>
                </a:lnTo>
                <a:lnTo>
                  <a:pt x="64347" y="191403"/>
                </a:lnTo>
                <a:lnTo>
                  <a:pt x="45091" y="162843"/>
                </a:lnTo>
                <a:lnTo>
                  <a:pt x="38030" y="127870"/>
                </a:lnTo>
                <a:lnTo>
                  <a:pt x="45091" y="92897"/>
                </a:lnTo>
                <a:lnTo>
                  <a:pt x="64347" y="64337"/>
                </a:lnTo>
                <a:lnTo>
                  <a:pt x="92907" y="45080"/>
                </a:lnTo>
                <a:lnTo>
                  <a:pt x="127880" y="38019"/>
                </a:lnTo>
                <a:lnTo>
                  <a:pt x="218509" y="38019"/>
                </a:lnTo>
                <a:lnTo>
                  <a:pt x="218196" y="37556"/>
                </a:lnTo>
                <a:lnTo>
                  <a:pt x="177592" y="10143"/>
                </a:lnTo>
                <a:lnTo>
                  <a:pt x="127880" y="0"/>
                </a:lnTo>
                <a:close/>
              </a:path>
              <a:path w="255904" h="255905">
                <a:moveTo>
                  <a:pt x="218509" y="38019"/>
                </a:moveTo>
                <a:lnTo>
                  <a:pt x="127880" y="38019"/>
                </a:lnTo>
                <a:lnTo>
                  <a:pt x="162854" y="45080"/>
                </a:lnTo>
                <a:lnTo>
                  <a:pt x="191414" y="64337"/>
                </a:lnTo>
                <a:lnTo>
                  <a:pt x="210670" y="92897"/>
                </a:lnTo>
                <a:lnTo>
                  <a:pt x="217731" y="127870"/>
                </a:lnTo>
                <a:lnTo>
                  <a:pt x="210670" y="162843"/>
                </a:lnTo>
                <a:lnTo>
                  <a:pt x="191414" y="191403"/>
                </a:lnTo>
                <a:lnTo>
                  <a:pt x="162854" y="210659"/>
                </a:lnTo>
                <a:lnTo>
                  <a:pt x="127880" y="217721"/>
                </a:lnTo>
                <a:lnTo>
                  <a:pt x="218693" y="217721"/>
                </a:lnTo>
                <a:lnTo>
                  <a:pt x="245712" y="177647"/>
                </a:lnTo>
                <a:lnTo>
                  <a:pt x="255761" y="127870"/>
                </a:lnTo>
                <a:lnTo>
                  <a:pt x="245612" y="78158"/>
                </a:lnTo>
                <a:lnTo>
                  <a:pt x="218509" y="380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1464468" y="1577333"/>
            <a:ext cx="205104" cy="241300"/>
          </a:xfrm>
          <a:custGeom>
            <a:avLst/>
            <a:gdLst/>
            <a:ahLst/>
            <a:cxnLst/>
            <a:rect l="l" t="t" r="r" b="b"/>
            <a:pathLst>
              <a:path w="205104" h="241300">
                <a:moveTo>
                  <a:pt x="205054" y="0"/>
                </a:moveTo>
                <a:lnTo>
                  <a:pt x="0" y="0"/>
                </a:lnTo>
                <a:lnTo>
                  <a:pt x="0" y="38100"/>
                </a:lnTo>
                <a:lnTo>
                  <a:pt x="83502" y="38100"/>
                </a:lnTo>
                <a:lnTo>
                  <a:pt x="83502" y="241300"/>
                </a:lnTo>
                <a:lnTo>
                  <a:pt x="121539" y="241300"/>
                </a:lnTo>
                <a:lnTo>
                  <a:pt x="121539" y="38100"/>
                </a:lnTo>
                <a:lnTo>
                  <a:pt x="205054" y="38100"/>
                </a:lnTo>
                <a:lnTo>
                  <a:pt x="205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bg object 4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421428" y="1577410"/>
            <a:ext cx="208778" cy="241217"/>
          </a:xfrm>
          <a:prstGeom prst="rect">
            <a:avLst/>
          </a:prstGeom>
        </p:spPr>
      </p:pic>
      <p:sp>
        <p:nvSpPr>
          <p:cNvPr id="47" name="bg object 47"/>
          <p:cNvSpPr/>
          <p:nvPr/>
        </p:nvSpPr>
        <p:spPr>
          <a:xfrm>
            <a:off x="9374155" y="1931217"/>
            <a:ext cx="255904" cy="255904"/>
          </a:xfrm>
          <a:custGeom>
            <a:avLst/>
            <a:gdLst/>
            <a:ahLst/>
            <a:cxnLst/>
            <a:rect l="l" t="t" r="r" b="b"/>
            <a:pathLst>
              <a:path w="255904" h="255905">
                <a:moveTo>
                  <a:pt x="127430" y="0"/>
                </a:moveTo>
                <a:lnTo>
                  <a:pt x="77774" y="10152"/>
                </a:lnTo>
                <a:lnTo>
                  <a:pt x="37248" y="37580"/>
                </a:lnTo>
                <a:lnTo>
                  <a:pt x="9937" y="78185"/>
                </a:lnTo>
                <a:lnTo>
                  <a:pt x="0" y="127503"/>
                </a:lnTo>
                <a:lnTo>
                  <a:pt x="3" y="128247"/>
                </a:lnTo>
                <a:lnTo>
                  <a:pt x="10108" y="177673"/>
                </a:lnTo>
                <a:lnTo>
                  <a:pt x="37616" y="218319"/>
                </a:lnTo>
                <a:lnTo>
                  <a:pt x="78340" y="245710"/>
                </a:lnTo>
                <a:lnTo>
                  <a:pt x="128173" y="255751"/>
                </a:lnTo>
                <a:lnTo>
                  <a:pt x="177920" y="245556"/>
                </a:lnTo>
                <a:lnTo>
                  <a:pt x="218394" y="218098"/>
                </a:lnTo>
                <a:lnTo>
                  <a:pt x="128173" y="218098"/>
                </a:lnTo>
                <a:lnTo>
                  <a:pt x="93200" y="211036"/>
                </a:lnTo>
                <a:lnTo>
                  <a:pt x="64640" y="191780"/>
                </a:lnTo>
                <a:lnTo>
                  <a:pt x="45384" y="163220"/>
                </a:lnTo>
                <a:lnTo>
                  <a:pt x="38322" y="128247"/>
                </a:lnTo>
                <a:lnTo>
                  <a:pt x="38398" y="127503"/>
                </a:lnTo>
                <a:lnTo>
                  <a:pt x="45492" y="93017"/>
                </a:lnTo>
                <a:lnTo>
                  <a:pt x="64773" y="64580"/>
                </a:lnTo>
                <a:lnTo>
                  <a:pt x="93291" y="45419"/>
                </a:lnTo>
                <a:lnTo>
                  <a:pt x="128173" y="38396"/>
                </a:lnTo>
                <a:lnTo>
                  <a:pt x="218779" y="38396"/>
                </a:lnTo>
                <a:lnTo>
                  <a:pt x="217960" y="37188"/>
                </a:lnTo>
                <a:lnTo>
                  <a:pt x="177234" y="9902"/>
                </a:lnTo>
                <a:lnTo>
                  <a:pt x="127430" y="0"/>
                </a:lnTo>
                <a:close/>
              </a:path>
              <a:path w="255904" h="255905">
                <a:moveTo>
                  <a:pt x="218779" y="38396"/>
                </a:moveTo>
                <a:lnTo>
                  <a:pt x="128173" y="38396"/>
                </a:lnTo>
                <a:lnTo>
                  <a:pt x="163146" y="45457"/>
                </a:lnTo>
                <a:lnTo>
                  <a:pt x="191706" y="64713"/>
                </a:lnTo>
                <a:lnTo>
                  <a:pt x="210963" y="93274"/>
                </a:lnTo>
                <a:lnTo>
                  <a:pt x="218024" y="128247"/>
                </a:lnTo>
                <a:lnTo>
                  <a:pt x="210963" y="163220"/>
                </a:lnTo>
                <a:lnTo>
                  <a:pt x="191706" y="191780"/>
                </a:lnTo>
                <a:lnTo>
                  <a:pt x="163146" y="211036"/>
                </a:lnTo>
                <a:lnTo>
                  <a:pt x="128173" y="218098"/>
                </a:lnTo>
                <a:lnTo>
                  <a:pt x="218394" y="218098"/>
                </a:lnTo>
                <a:lnTo>
                  <a:pt x="245775" y="177308"/>
                </a:lnTo>
                <a:lnTo>
                  <a:pt x="255677" y="127503"/>
                </a:lnTo>
                <a:lnTo>
                  <a:pt x="245482" y="77756"/>
                </a:lnTo>
                <a:lnTo>
                  <a:pt x="218779" y="383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0575290" y="2299848"/>
            <a:ext cx="158115" cy="241300"/>
          </a:xfrm>
          <a:custGeom>
            <a:avLst/>
            <a:gdLst/>
            <a:ahLst/>
            <a:cxnLst/>
            <a:rect l="l" t="t" r="r" b="b"/>
            <a:pathLst>
              <a:path w="158115" h="241300">
                <a:moveTo>
                  <a:pt x="158076" y="0"/>
                </a:moveTo>
                <a:lnTo>
                  <a:pt x="0" y="0"/>
                </a:lnTo>
                <a:lnTo>
                  <a:pt x="0" y="38100"/>
                </a:lnTo>
                <a:lnTo>
                  <a:pt x="0" y="101600"/>
                </a:lnTo>
                <a:lnTo>
                  <a:pt x="0" y="139700"/>
                </a:lnTo>
                <a:lnTo>
                  <a:pt x="0" y="203200"/>
                </a:lnTo>
                <a:lnTo>
                  <a:pt x="0" y="241300"/>
                </a:lnTo>
                <a:lnTo>
                  <a:pt x="158076" y="241300"/>
                </a:lnTo>
                <a:lnTo>
                  <a:pt x="158076" y="203200"/>
                </a:lnTo>
                <a:lnTo>
                  <a:pt x="38404" y="203200"/>
                </a:lnTo>
                <a:lnTo>
                  <a:pt x="38404" y="139700"/>
                </a:lnTo>
                <a:lnTo>
                  <a:pt x="158076" y="139700"/>
                </a:lnTo>
                <a:lnTo>
                  <a:pt x="158076" y="101600"/>
                </a:lnTo>
                <a:lnTo>
                  <a:pt x="38404" y="101600"/>
                </a:lnTo>
                <a:lnTo>
                  <a:pt x="38404" y="38100"/>
                </a:lnTo>
                <a:lnTo>
                  <a:pt x="158076" y="38100"/>
                </a:lnTo>
                <a:lnTo>
                  <a:pt x="1580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bg object 4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136390" y="2299930"/>
            <a:ext cx="208402" cy="241217"/>
          </a:xfrm>
          <a:prstGeom prst="rect">
            <a:avLst/>
          </a:prstGeom>
        </p:spPr>
      </p:pic>
      <p:sp>
        <p:nvSpPr>
          <p:cNvPr id="50" name="bg object 50"/>
          <p:cNvSpPr/>
          <p:nvPr/>
        </p:nvSpPr>
        <p:spPr>
          <a:xfrm>
            <a:off x="10787802" y="2299926"/>
            <a:ext cx="294005" cy="241300"/>
          </a:xfrm>
          <a:custGeom>
            <a:avLst/>
            <a:gdLst/>
            <a:ahLst/>
            <a:cxnLst/>
            <a:rect l="l" t="t" r="r" b="b"/>
            <a:pathLst>
              <a:path w="294004" h="241300">
                <a:moveTo>
                  <a:pt x="293781" y="0"/>
                </a:moveTo>
                <a:lnTo>
                  <a:pt x="246809" y="0"/>
                </a:lnTo>
                <a:lnTo>
                  <a:pt x="165911" y="115200"/>
                </a:lnTo>
                <a:lnTo>
                  <a:pt x="165911" y="0"/>
                </a:lnTo>
                <a:lnTo>
                  <a:pt x="127880" y="0"/>
                </a:lnTo>
                <a:lnTo>
                  <a:pt x="127880" y="115200"/>
                </a:lnTo>
                <a:lnTo>
                  <a:pt x="47349" y="0"/>
                </a:lnTo>
                <a:lnTo>
                  <a:pt x="0" y="0"/>
                </a:lnTo>
                <a:lnTo>
                  <a:pt x="84636" y="120802"/>
                </a:lnTo>
                <a:lnTo>
                  <a:pt x="0" y="241217"/>
                </a:lnTo>
                <a:lnTo>
                  <a:pt x="47349" y="241217"/>
                </a:lnTo>
                <a:lnTo>
                  <a:pt x="127880" y="126017"/>
                </a:lnTo>
                <a:lnTo>
                  <a:pt x="127880" y="241217"/>
                </a:lnTo>
                <a:lnTo>
                  <a:pt x="165911" y="241217"/>
                </a:lnTo>
                <a:lnTo>
                  <a:pt x="165911" y="126017"/>
                </a:lnTo>
                <a:lnTo>
                  <a:pt x="246809" y="241217"/>
                </a:lnTo>
                <a:lnTo>
                  <a:pt x="293781" y="241217"/>
                </a:lnTo>
                <a:lnTo>
                  <a:pt x="209155" y="120802"/>
                </a:lnTo>
                <a:lnTo>
                  <a:pt x="2937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1" name="bg object 5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116840" y="2299926"/>
            <a:ext cx="233752" cy="241217"/>
          </a:xfrm>
          <a:prstGeom prst="rect">
            <a:avLst/>
          </a:prstGeom>
        </p:spPr>
      </p:pic>
      <p:sp>
        <p:nvSpPr>
          <p:cNvPr id="52" name="bg object 52"/>
          <p:cNvSpPr/>
          <p:nvPr/>
        </p:nvSpPr>
        <p:spPr>
          <a:xfrm>
            <a:off x="9978042" y="2292846"/>
            <a:ext cx="255904" cy="255904"/>
          </a:xfrm>
          <a:custGeom>
            <a:avLst/>
            <a:gdLst/>
            <a:ahLst/>
            <a:cxnLst/>
            <a:rect l="l" t="t" r="r" b="b"/>
            <a:pathLst>
              <a:path w="255904" h="255905">
                <a:moveTo>
                  <a:pt x="127880" y="0"/>
                </a:moveTo>
                <a:lnTo>
                  <a:pt x="78104" y="10049"/>
                </a:lnTo>
                <a:lnTo>
                  <a:pt x="37455" y="37455"/>
                </a:lnTo>
                <a:lnTo>
                  <a:pt x="10049" y="78104"/>
                </a:lnTo>
                <a:lnTo>
                  <a:pt x="0" y="127880"/>
                </a:lnTo>
                <a:lnTo>
                  <a:pt x="10049" y="177656"/>
                </a:lnTo>
                <a:lnTo>
                  <a:pt x="37455" y="218300"/>
                </a:lnTo>
                <a:lnTo>
                  <a:pt x="78104" y="245703"/>
                </a:lnTo>
                <a:lnTo>
                  <a:pt x="127880" y="255751"/>
                </a:lnTo>
                <a:lnTo>
                  <a:pt x="177657" y="245703"/>
                </a:lnTo>
                <a:lnTo>
                  <a:pt x="218306" y="218300"/>
                </a:lnTo>
                <a:lnTo>
                  <a:pt x="218944" y="217354"/>
                </a:lnTo>
                <a:lnTo>
                  <a:pt x="127880" y="217354"/>
                </a:lnTo>
                <a:lnTo>
                  <a:pt x="92878" y="210440"/>
                </a:lnTo>
                <a:lnTo>
                  <a:pt x="64238" y="191304"/>
                </a:lnTo>
                <a:lnTo>
                  <a:pt x="44866" y="162824"/>
                </a:lnTo>
                <a:lnTo>
                  <a:pt x="37663" y="127880"/>
                </a:lnTo>
                <a:lnTo>
                  <a:pt x="44577" y="92878"/>
                </a:lnTo>
                <a:lnTo>
                  <a:pt x="63714" y="64237"/>
                </a:lnTo>
                <a:lnTo>
                  <a:pt x="92193" y="44861"/>
                </a:lnTo>
                <a:lnTo>
                  <a:pt x="127137" y="37653"/>
                </a:lnTo>
                <a:lnTo>
                  <a:pt x="218439" y="37653"/>
                </a:lnTo>
                <a:lnTo>
                  <a:pt x="218306" y="37455"/>
                </a:lnTo>
                <a:lnTo>
                  <a:pt x="177657" y="10049"/>
                </a:lnTo>
                <a:lnTo>
                  <a:pt x="127880" y="0"/>
                </a:lnTo>
                <a:close/>
              </a:path>
              <a:path w="255904" h="255905">
                <a:moveTo>
                  <a:pt x="218439" y="37653"/>
                </a:moveTo>
                <a:lnTo>
                  <a:pt x="127137" y="37653"/>
                </a:lnTo>
                <a:lnTo>
                  <a:pt x="162140" y="44573"/>
                </a:lnTo>
                <a:lnTo>
                  <a:pt x="190779" y="63712"/>
                </a:lnTo>
                <a:lnTo>
                  <a:pt x="210152" y="92193"/>
                </a:lnTo>
                <a:lnTo>
                  <a:pt x="217354" y="127137"/>
                </a:lnTo>
                <a:lnTo>
                  <a:pt x="217354" y="127880"/>
                </a:lnTo>
                <a:lnTo>
                  <a:pt x="210227" y="162642"/>
                </a:lnTo>
                <a:lnTo>
                  <a:pt x="191041" y="191037"/>
                </a:lnTo>
                <a:lnTo>
                  <a:pt x="162643" y="210222"/>
                </a:lnTo>
                <a:lnTo>
                  <a:pt x="127880" y="217354"/>
                </a:lnTo>
                <a:lnTo>
                  <a:pt x="218944" y="217354"/>
                </a:lnTo>
                <a:lnTo>
                  <a:pt x="245712" y="177656"/>
                </a:lnTo>
                <a:lnTo>
                  <a:pt x="255761" y="127880"/>
                </a:lnTo>
                <a:lnTo>
                  <a:pt x="245712" y="78104"/>
                </a:lnTo>
                <a:lnTo>
                  <a:pt x="218439" y="376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9410613" y="2292845"/>
            <a:ext cx="255904" cy="255904"/>
          </a:xfrm>
          <a:custGeom>
            <a:avLst/>
            <a:gdLst/>
            <a:ahLst/>
            <a:cxnLst/>
            <a:rect l="l" t="t" r="r" b="b"/>
            <a:pathLst>
              <a:path w="255904" h="255905">
                <a:moveTo>
                  <a:pt x="127880" y="0"/>
                </a:moveTo>
                <a:lnTo>
                  <a:pt x="78104" y="10049"/>
                </a:lnTo>
                <a:lnTo>
                  <a:pt x="37455" y="37455"/>
                </a:lnTo>
                <a:lnTo>
                  <a:pt x="10049" y="78104"/>
                </a:lnTo>
                <a:lnTo>
                  <a:pt x="0" y="127880"/>
                </a:lnTo>
                <a:lnTo>
                  <a:pt x="10149" y="177592"/>
                </a:lnTo>
                <a:lnTo>
                  <a:pt x="37565" y="218194"/>
                </a:lnTo>
                <a:lnTo>
                  <a:pt x="78168" y="245607"/>
                </a:lnTo>
                <a:lnTo>
                  <a:pt x="127880" y="255751"/>
                </a:lnTo>
                <a:lnTo>
                  <a:pt x="177657" y="245703"/>
                </a:lnTo>
                <a:lnTo>
                  <a:pt x="218306" y="218300"/>
                </a:lnTo>
                <a:lnTo>
                  <a:pt x="218690" y="217731"/>
                </a:lnTo>
                <a:lnTo>
                  <a:pt x="127880" y="217731"/>
                </a:lnTo>
                <a:lnTo>
                  <a:pt x="92907" y="210670"/>
                </a:lnTo>
                <a:lnTo>
                  <a:pt x="64347" y="191414"/>
                </a:lnTo>
                <a:lnTo>
                  <a:pt x="45091" y="162854"/>
                </a:lnTo>
                <a:lnTo>
                  <a:pt x="38030" y="127880"/>
                </a:lnTo>
                <a:lnTo>
                  <a:pt x="45091" y="92907"/>
                </a:lnTo>
                <a:lnTo>
                  <a:pt x="64347" y="64347"/>
                </a:lnTo>
                <a:lnTo>
                  <a:pt x="92907" y="45091"/>
                </a:lnTo>
                <a:lnTo>
                  <a:pt x="127880" y="38030"/>
                </a:lnTo>
                <a:lnTo>
                  <a:pt x="218693" y="38030"/>
                </a:lnTo>
                <a:lnTo>
                  <a:pt x="218306" y="37455"/>
                </a:lnTo>
                <a:lnTo>
                  <a:pt x="177657" y="10049"/>
                </a:lnTo>
                <a:lnTo>
                  <a:pt x="127880" y="0"/>
                </a:lnTo>
                <a:close/>
              </a:path>
              <a:path w="255904" h="255905">
                <a:moveTo>
                  <a:pt x="218693" y="38030"/>
                </a:moveTo>
                <a:lnTo>
                  <a:pt x="127880" y="38030"/>
                </a:lnTo>
                <a:lnTo>
                  <a:pt x="162854" y="45091"/>
                </a:lnTo>
                <a:lnTo>
                  <a:pt x="191414" y="64347"/>
                </a:lnTo>
                <a:lnTo>
                  <a:pt x="210670" y="92907"/>
                </a:lnTo>
                <a:lnTo>
                  <a:pt x="217731" y="127880"/>
                </a:lnTo>
                <a:lnTo>
                  <a:pt x="210670" y="162854"/>
                </a:lnTo>
                <a:lnTo>
                  <a:pt x="191414" y="191414"/>
                </a:lnTo>
                <a:lnTo>
                  <a:pt x="162854" y="210670"/>
                </a:lnTo>
                <a:lnTo>
                  <a:pt x="127880" y="217731"/>
                </a:lnTo>
                <a:lnTo>
                  <a:pt x="218690" y="217731"/>
                </a:lnTo>
                <a:lnTo>
                  <a:pt x="245712" y="177656"/>
                </a:lnTo>
                <a:lnTo>
                  <a:pt x="255761" y="127880"/>
                </a:lnTo>
                <a:lnTo>
                  <a:pt x="245712" y="78104"/>
                </a:lnTo>
                <a:lnTo>
                  <a:pt x="218693" y="380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4" name="bg object 5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703653" y="2299926"/>
            <a:ext cx="236736" cy="241217"/>
          </a:xfrm>
          <a:prstGeom prst="rect">
            <a:avLst/>
          </a:prstGeom>
        </p:spPr>
      </p:pic>
      <p:sp>
        <p:nvSpPr>
          <p:cNvPr id="55" name="bg object 55"/>
          <p:cNvSpPr/>
          <p:nvPr/>
        </p:nvSpPr>
        <p:spPr>
          <a:xfrm>
            <a:off x="10268096" y="2299929"/>
            <a:ext cx="260985" cy="295910"/>
          </a:xfrm>
          <a:custGeom>
            <a:avLst/>
            <a:gdLst/>
            <a:ahLst/>
            <a:cxnLst/>
            <a:rect l="l" t="t" r="r" b="b"/>
            <a:pathLst>
              <a:path w="260984" h="295910">
                <a:moveTo>
                  <a:pt x="260976" y="241217"/>
                </a:moveTo>
                <a:lnTo>
                  <a:pt x="223689" y="241217"/>
                </a:lnTo>
                <a:lnTo>
                  <a:pt x="223689" y="295645"/>
                </a:lnTo>
                <a:lnTo>
                  <a:pt x="260976" y="295645"/>
                </a:lnTo>
                <a:lnTo>
                  <a:pt x="260976" y="241217"/>
                </a:lnTo>
                <a:close/>
              </a:path>
              <a:path w="260984" h="295910">
                <a:moveTo>
                  <a:pt x="0" y="202067"/>
                </a:moveTo>
                <a:lnTo>
                  <a:pt x="0" y="294525"/>
                </a:lnTo>
                <a:lnTo>
                  <a:pt x="37286" y="294525"/>
                </a:lnTo>
                <a:lnTo>
                  <a:pt x="37286" y="241217"/>
                </a:lnTo>
                <a:lnTo>
                  <a:pt x="260976" y="241217"/>
                </a:lnTo>
                <a:lnTo>
                  <a:pt x="260976" y="203187"/>
                </a:lnTo>
                <a:lnTo>
                  <a:pt x="27957" y="203187"/>
                </a:lnTo>
                <a:lnTo>
                  <a:pt x="0" y="202067"/>
                </a:lnTo>
                <a:close/>
              </a:path>
              <a:path w="260984" h="295910">
                <a:moveTo>
                  <a:pt x="220338" y="0"/>
                </a:moveTo>
                <a:lnTo>
                  <a:pt x="177094" y="0"/>
                </a:lnTo>
                <a:lnTo>
                  <a:pt x="27957" y="203187"/>
                </a:lnTo>
                <a:lnTo>
                  <a:pt x="260976" y="203187"/>
                </a:lnTo>
                <a:lnTo>
                  <a:pt x="260976" y="202067"/>
                </a:lnTo>
                <a:lnTo>
                  <a:pt x="76803" y="202067"/>
                </a:lnTo>
                <a:lnTo>
                  <a:pt x="180444" y="59652"/>
                </a:lnTo>
                <a:lnTo>
                  <a:pt x="220338" y="59652"/>
                </a:lnTo>
                <a:lnTo>
                  <a:pt x="220338" y="0"/>
                </a:lnTo>
                <a:close/>
              </a:path>
              <a:path w="260984" h="295910">
                <a:moveTo>
                  <a:pt x="220338" y="59652"/>
                </a:moveTo>
                <a:lnTo>
                  <a:pt x="180444" y="59652"/>
                </a:lnTo>
                <a:lnTo>
                  <a:pt x="180444" y="202067"/>
                </a:lnTo>
                <a:lnTo>
                  <a:pt x="220338" y="202067"/>
                </a:lnTo>
                <a:lnTo>
                  <a:pt x="220338" y="596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684198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57"/>
                </a:lnTo>
                <a:lnTo>
                  <a:pt x="624347" y="62435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48705" y="10684198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39" h="624840">
                <a:moveTo>
                  <a:pt x="624347" y="0"/>
                </a:moveTo>
                <a:lnTo>
                  <a:pt x="0" y="0"/>
                </a:lnTo>
                <a:lnTo>
                  <a:pt x="0" y="624357"/>
                </a:lnTo>
                <a:lnTo>
                  <a:pt x="624347" y="62435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746095" y="10684198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39" h="624840">
                <a:moveTo>
                  <a:pt x="624357" y="0"/>
                </a:moveTo>
                <a:lnTo>
                  <a:pt x="0" y="0"/>
                </a:lnTo>
                <a:lnTo>
                  <a:pt x="0" y="624357"/>
                </a:lnTo>
                <a:lnTo>
                  <a:pt x="624357" y="624357"/>
                </a:lnTo>
                <a:lnTo>
                  <a:pt x="62435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3382" y="10684206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311194" y="0"/>
                </a:moveTo>
                <a:lnTo>
                  <a:pt x="265075" y="3527"/>
                </a:lnTo>
                <a:lnTo>
                  <a:pt x="221078" y="13496"/>
                </a:lnTo>
                <a:lnTo>
                  <a:pt x="179682" y="29423"/>
                </a:lnTo>
                <a:lnTo>
                  <a:pt x="141372" y="50821"/>
                </a:lnTo>
                <a:lnTo>
                  <a:pt x="106626" y="77207"/>
                </a:lnTo>
                <a:lnTo>
                  <a:pt x="75929" y="108097"/>
                </a:lnTo>
                <a:lnTo>
                  <a:pt x="49759" y="143006"/>
                </a:lnTo>
                <a:lnTo>
                  <a:pt x="28600" y="181450"/>
                </a:lnTo>
                <a:lnTo>
                  <a:pt x="12933" y="222943"/>
                </a:lnTo>
                <a:lnTo>
                  <a:pt x="3239" y="267002"/>
                </a:lnTo>
                <a:lnTo>
                  <a:pt x="0" y="313142"/>
                </a:lnTo>
                <a:lnTo>
                  <a:pt x="3527" y="359263"/>
                </a:lnTo>
                <a:lnTo>
                  <a:pt x="13496" y="403262"/>
                </a:lnTo>
                <a:lnTo>
                  <a:pt x="29421" y="444658"/>
                </a:lnTo>
                <a:lnTo>
                  <a:pt x="50818" y="482970"/>
                </a:lnTo>
                <a:lnTo>
                  <a:pt x="77204" y="517715"/>
                </a:lnTo>
                <a:lnTo>
                  <a:pt x="108093" y="548413"/>
                </a:lnTo>
                <a:lnTo>
                  <a:pt x="143002" y="574582"/>
                </a:lnTo>
                <a:lnTo>
                  <a:pt x="181445" y="595741"/>
                </a:lnTo>
                <a:lnTo>
                  <a:pt x="222939" y="611410"/>
                </a:lnTo>
                <a:lnTo>
                  <a:pt x="266999" y="621105"/>
                </a:lnTo>
                <a:lnTo>
                  <a:pt x="313142" y="624347"/>
                </a:lnTo>
                <a:lnTo>
                  <a:pt x="359164" y="620833"/>
                </a:lnTo>
                <a:lnTo>
                  <a:pt x="403078" y="610904"/>
                </a:lnTo>
                <a:lnTo>
                  <a:pt x="444404" y="595040"/>
                </a:lnTo>
                <a:lnTo>
                  <a:pt x="482664" y="573722"/>
                </a:lnTo>
                <a:lnTo>
                  <a:pt x="517377" y="547431"/>
                </a:lnTo>
                <a:lnTo>
                  <a:pt x="548065" y="516648"/>
                </a:lnTo>
                <a:lnTo>
                  <a:pt x="574248" y="481852"/>
                </a:lnTo>
                <a:lnTo>
                  <a:pt x="595448" y="443526"/>
                </a:lnTo>
                <a:lnTo>
                  <a:pt x="611183" y="402149"/>
                </a:lnTo>
                <a:lnTo>
                  <a:pt x="620976" y="358203"/>
                </a:lnTo>
                <a:lnTo>
                  <a:pt x="624347" y="312168"/>
                </a:lnTo>
                <a:lnTo>
                  <a:pt x="620817" y="265083"/>
                </a:lnTo>
                <a:lnTo>
                  <a:pt x="610846" y="221084"/>
                </a:lnTo>
                <a:lnTo>
                  <a:pt x="594919" y="179688"/>
                </a:lnTo>
                <a:lnTo>
                  <a:pt x="573520" y="141377"/>
                </a:lnTo>
                <a:lnTo>
                  <a:pt x="547134" y="106632"/>
                </a:lnTo>
                <a:lnTo>
                  <a:pt x="516244" y="75934"/>
                </a:lnTo>
                <a:lnTo>
                  <a:pt x="481335" y="49764"/>
                </a:lnTo>
                <a:lnTo>
                  <a:pt x="442891" y="28605"/>
                </a:lnTo>
                <a:lnTo>
                  <a:pt x="401397" y="12937"/>
                </a:lnTo>
                <a:lnTo>
                  <a:pt x="357337" y="3241"/>
                </a:lnTo>
                <a:lnTo>
                  <a:pt x="311194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873046" y="10684211"/>
            <a:ext cx="1245870" cy="624840"/>
          </a:xfrm>
          <a:custGeom>
            <a:avLst/>
            <a:gdLst/>
            <a:ahLst/>
            <a:cxnLst/>
            <a:rect l="l" t="t" r="r" b="b"/>
            <a:pathLst>
              <a:path w="1245870" h="624840">
                <a:moveTo>
                  <a:pt x="1245298" y="312178"/>
                </a:moveTo>
                <a:lnTo>
                  <a:pt x="1241907" y="266115"/>
                </a:lnTo>
                <a:lnTo>
                  <a:pt x="1232090" y="222161"/>
                </a:lnTo>
                <a:lnTo>
                  <a:pt x="1216329" y="180771"/>
                </a:lnTo>
                <a:lnTo>
                  <a:pt x="1195082" y="142455"/>
                </a:lnTo>
                <a:lnTo>
                  <a:pt x="1168844" y="107683"/>
                </a:lnTo>
                <a:lnTo>
                  <a:pt x="1138097" y="76936"/>
                </a:lnTo>
                <a:lnTo>
                  <a:pt x="1103325" y="50698"/>
                </a:lnTo>
                <a:lnTo>
                  <a:pt x="1065009" y="29451"/>
                </a:lnTo>
                <a:lnTo>
                  <a:pt x="1023620" y="13690"/>
                </a:lnTo>
                <a:lnTo>
                  <a:pt x="979665" y="3873"/>
                </a:lnTo>
                <a:lnTo>
                  <a:pt x="933602" y="482"/>
                </a:lnTo>
                <a:lnTo>
                  <a:pt x="887552" y="3873"/>
                </a:lnTo>
                <a:lnTo>
                  <a:pt x="843584" y="13690"/>
                </a:lnTo>
                <a:lnTo>
                  <a:pt x="802208" y="29451"/>
                </a:lnTo>
                <a:lnTo>
                  <a:pt x="763879" y="50698"/>
                </a:lnTo>
                <a:lnTo>
                  <a:pt x="729107" y="76936"/>
                </a:lnTo>
                <a:lnTo>
                  <a:pt x="698360" y="107683"/>
                </a:lnTo>
                <a:lnTo>
                  <a:pt x="672122" y="142455"/>
                </a:lnTo>
                <a:lnTo>
                  <a:pt x="650875" y="180771"/>
                </a:lnTo>
                <a:lnTo>
                  <a:pt x="635101" y="222161"/>
                </a:lnTo>
                <a:lnTo>
                  <a:pt x="625309" y="266014"/>
                </a:lnTo>
                <a:lnTo>
                  <a:pt x="625309" y="0"/>
                </a:lnTo>
                <a:lnTo>
                  <a:pt x="0" y="0"/>
                </a:lnTo>
                <a:lnTo>
                  <a:pt x="625309" y="624344"/>
                </a:lnTo>
                <a:lnTo>
                  <a:pt x="625309" y="358343"/>
                </a:lnTo>
                <a:lnTo>
                  <a:pt x="635101" y="402196"/>
                </a:lnTo>
                <a:lnTo>
                  <a:pt x="650875" y="443572"/>
                </a:lnTo>
                <a:lnTo>
                  <a:pt x="672122" y="481888"/>
                </a:lnTo>
                <a:lnTo>
                  <a:pt x="698360" y="516661"/>
                </a:lnTo>
                <a:lnTo>
                  <a:pt x="729107" y="547408"/>
                </a:lnTo>
                <a:lnTo>
                  <a:pt x="763879" y="573646"/>
                </a:lnTo>
                <a:lnTo>
                  <a:pt x="802208" y="594893"/>
                </a:lnTo>
                <a:lnTo>
                  <a:pt x="843584" y="610666"/>
                </a:lnTo>
                <a:lnTo>
                  <a:pt x="887552" y="620483"/>
                </a:lnTo>
                <a:lnTo>
                  <a:pt x="933602" y="623862"/>
                </a:lnTo>
                <a:lnTo>
                  <a:pt x="979665" y="620483"/>
                </a:lnTo>
                <a:lnTo>
                  <a:pt x="1023620" y="610666"/>
                </a:lnTo>
                <a:lnTo>
                  <a:pt x="1065009" y="594893"/>
                </a:lnTo>
                <a:lnTo>
                  <a:pt x="1103325" y="573646"/>
                </a:lnTo>
                <a:lnTo>
                  <a:pt x="1138097" y="547408"/>
                </a:lnTo>
                <a:lnTo>
                  <a:pt x="1168844" y="516661"/>
                </a:lnTo>
                <a:lnTo>
                  <a:pt x="1195082" y="481888"/>
                </a:lnTo>
                <a:lnTo>
                  <a:pt x="1216329" y="443572"/>
                </a:lnTo>
                <a:lnTo>
                  <a:pt x="1232090" y="402196"/>
                </a:lnTo>
                <a:lnTo>
                  <a:pt x="1241907" y="358228"/>
                </a:lnTo>
                <a:lnTo>
                  <a:pt x="1245298" y="312178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737431" y="10684693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70" h="623570">
                <a:moveTo>
                  <a:pt x="311697" y="0"/>
                </a:moveTo>
                <a:lnTo>
                  <a:pt x="265637" y="3379"/>
                </a:lnTo>
                <a:lnTo>
                  <a:pt x="221676" y="13196"/>
                </a:lnTo>
                <a:lnTo>
                  <a:pt x="180295" y="28968"/>
                </a:lnTo>
                <a:lnTo>
                  <a:pt x="141976" y="50214"/>
                </a:lnTo>
                <a:lnTo>
                  <a:pt x="107202" y="76451"/>
                </a:lnTo>
                <a:lnTo>
                  <a:pt x="76455" y="107196"/>
                </a:lnTo>
                <a:lnTo>
                  <a:pt x="50217" y="141969"/>
                </a:lnTo>
                <a:lnTo>
                  <a:pt x="28970" y="180286"/>
                </a:lnTo>
                <a:lnTo>
                  <a:pt x="13197" y="221667"/>
                </a:lnTo>
                <a:lnTo>
                  <a:pt x="3379" y="265627"/>
                </a:lnTo>
                <a:lnTo>
                  <a:pt x="0" y="311686"/>
                </a:lnTo>
                <a:lnTo>
                  <a:pt x="3379" y="357745"/>
                </a:lnTo>
                <a:lnTo>
                  <a:pt x="13197" y="401706"/>
                </a:lnTo>
                <a:lnTo>
                  <a:pt x="28970" y="443086"/>
                </a:lnTo>
                <a:lnTo>
                  <a:pt x="50217" y="481404"/>
                </a:lnTo>
                <a:lnTo>
                  <a:pt x="76455" y="516176"/>
                </a:lnTo>
                <a:lnTo>
                  <a:pt x="107202" y="546922"/>
                </a:lnTo>
                <a:lnTo>
                  <a:pt x="141976" y="573159"/>
                </a:lnTo>
                <a:lnTo>
                  <a:pt x="180295" y="594404"/>
                </a:lnTo>
                <a:lnTo>
                  <a:pt x="221676" y="610177"/>
                </a:lnTo>
                <a:lnTo>
                  <a:pt x="265637" y="619994"/>
                </a:lnTo>
                <a:lnTo>
                  <a:pt x="311697" y="623373"/>
                </a:lnTo>
                <a:lnTo>
                  <a:pt x="357756" y="619994"/>
                </a:lnTo>
                <a:lnTo>
                  <a:pt x="401717" y="610177"/>
                </a:lnTo>
                <a:lnTo>
                  <a:pt x="443097" y="594404"/>
                </a:lnTo>
                <a:lnTo>
                  <a:pt x="481414" y="573159"/>
                </a:lnTo>
                <a:lnTo>
                  <a:pt x="516187" y="546922"/>
                </a:lnTo>
                <a:lnTo>
                  <a:pt x="546933" y="516176"/>
                </a:lnTo>
                <a:lnTo>
                  <a:pt x="573169" y="481404"/>
                </a:lnTo>
                <a:lnTo>
                  <a:pt x="594415" y="443086"/>
                </a:lnTo>
                <a:lnTo>
                  <a:pt x="610187" y="401706"/>
                </a:lnTo>
                <a:lnTo>
                  <a:pt x="620004" y="357745"/>
                </a:lnTo>
                <a:lnTo>
                  <a:pt x="623384" y="311686"/>
                </a:lnTo>
                <a:lnTo>
                  <a:pt x="620004" y="265627"/>
                </a:lnTo>
                <a:lnTo>
                  <a:pt x="610187" y="221667"/>
                </a:lnTo>
                <a:lnTo>
                  <a:pt x="594415" y="180286"/>
                </a:lnTo>
                <a:lnTo>
                  <a:pt x="573169" y="141969"/>
                </a:lnTo>
                <a:lnTo>
                  <a:pt x="546933" y="107196"/>
                </a:lnTo>
                <a:lnTo>
                  <a:pt x="516187" y="76451"/>
                </a:lnTo>
                <a:lnTo>
                  <a:pt x="481414" y="50214"/>
                </a:lnTo>
                <a:lnTo>
                  <a:pt x="443097" y="28968"/>
                </a:lnTo>
                <a:lnTo>
                  <a:pt x="401717" y="13196"/>
                </a:lnTo>
                <a:lnTo>
                  <a:pt x="357756" y="3379"/>
                </a:lnTo>
                <a:lnTo>
                  <a:pt x="31169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439816" y="10684693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70" h="623570">
                <a:moveTo>
                  <a:pt x="311697" y="0"/>
                </a:moveTo>
                <a:lnTo>
                  <a:pt x="265637" y="3379"/>
                </a:lnTo>
                <a:lnTo>
                  <a:pt x="221676" y="13196"/>
                </a:lnTo>
                <a:lnTo>
                  <a:pt x="180295" y="28968"/>
                </a:lnTo>
                <a:lnTo>
                  <a:pt x="141976" y="50214"/>
                </a:lnTo>
                <a:lnTo>
                  <a:pt x="107202" y="76451"/>
                </a:lnTo>
                <a:lnTo>
                  <a:pt x="76455" y="107196"/>
                </a:lnTo>
                <a:lnTo>
                  <a:pt x="50217" y="141969"/>
                </a:lnTo>
                <a:lnTo>
                  <a:pt x="28970" y="180286"/>
                </a:lnTo>
                <a:lnTo>
                  <a:pt x="13197" y="221667"/>
                </a:lnTo>
                <a:lnTo>
                  <a:pt x="3379" y="265627"/>
                </a:lnTo>
                <a:lnTo>
                  <a:pt x="0" y="311686"/>
                </a:lnTo>
                <a:lnTo>
                  <a:pt x="3379" y="357745"/>
                </a:lnTo>
                <a:lnTo>
                  <a:pt x="13197" y="401706"/>
                </a:lnTo>
                <a:lnTo>
                  <a:pt x="28970" y="443086"/>
                </a:lnTo>
                <a:lnTo>
                  <a:pt x="50217" y="481404"/>
                </a:lnTo>
                <a:lnTo>
                  <a:pt x="76455" y="516176"/>
                </a:lnTo>
                <a:lnTo>
                  <a:pt x="107202" y="546922"/>
                </a:lnTo>
                <a:lnTo>
                  <a:pt x="141976" y="573159"/>
                </a:lnTo>
                <a:lnTo>
                  <a:pt x="180295" y="594404"/>
                </a:lnTo>
                <a:lnTo>
                  <a:pt x="221676" y="610177"/>
                </a:lnTo>
                <a:lnTo>
                  <a:pt x="265637" y="619994"/>
                </a:lnTo>
                <a:lnTo>
                  <a:pt x="311697" y="623373"/>
                </a:lnTo>
                <a:lnTo>
                  <a:pt x="357756" y="619994"/>
                </a:lnTo>
                <a:lnTo>
                  <a:pt x="401717" y="610177"/>
                </a:lnTo>
                <a:lnTo>
                  <a:pt x="443097" y="594404"/>
                </a:lnTo>
                <a:lnTo>
                  <a:pt x="481414" y="573159"/>
                </a:lnTo>
                <a:lnTo>
                  <a:pt x="516187" y="546922"/>
                </a:lnTo>
                <a:lnTo>
                  <a:pt x="546933" y="516176"/>
                </a:lnTo>
                <a:lnTo>
                  <a:pt x="573169" y="481404"/>
                </a:lnTo>
                <a:lnTo>
                  <a:pt x="594415" y="443086"/>
                </a:lnTo>
                <a:lnTo>
                  <a:pt x="610187" y="401706"/>
                </a:lnTo>
                <a:lnTo>
                  <a:pt x="620004" y="357745"/>
                </a:lnTo>
                <a:lnTo>
                  <a:pt x="623384" y="311686"/>
                </a:lnTo>
                <a:lnTo>
                  <a:pt x="620004" y="265627"/>
                </a:lnTo>
                <a:lnTo>
                  <a:pt x="610187" y="221667"/>
                </a:lnTo>
                <a:lnTo>
                  <a:pt x="594415" y="180286"/>
                </a:lnTo>
                <a:lnTo>
                  <a:pt x="573169" y="141969"/>
                </a:lnTo>
                <a:lnTo>
                  <a:pt x="546933" y="107196"/>
                </a:lnTo>
                <a:lnTo>
                  <a:pt x="516187" y="76451"/>
                </a:lnTo>
                <a:lnTo>
                  <a:pt x="481414" y="50214"/>
                </a:lnTo>
                <a:lnTo>
                  <a:pt x="443097" y="28968"/>
                </a:lnTo>
                <a:lnTo>
                  <a:pt x="401717" y="13196"/>
                </a:lnTo>
                <a:lnTo>
                  <a:pt x="357756" y="3379"/>
                </a:lnTo>
                <a:lnTo>
                  <a:pt x="31169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121749" y="10684209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70" h="624840">
                <a:moveTo>
                  <a:pt x="0" y="0"/>
                </a:moveTo>
                <a:lnTo>
                  <a:pt x="0" y="624347"/>
                </a:lnTo>
                <a:lnTo>
                  <a:pt x="623384" y="624347"/>
                </a:lnTo>
                <a:lnTo>
                  <a:pt x="0" y="0"/>
                </a:lnTo>
                <a:close/>
              </a:path>
            </a:pathLst>
          </a:custGeom>
          <a:solidFill>
            <a:srgbClr val="E20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491167" y="10684209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70" h="624840">
                <a:moveTo>
                  <a:pt x="0" y="0"/>
                </a:moveTo>
                <a:lnTo>
                  <a:pt x="0" y="624347"/>
                </a:lnTo>
                <a:lnTo>
                  <a:pt x="623384" y="624347"/>
                </a:lnTo>
                <a:lnTo>
                  <a:pt x="0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372002" y="10684201"/>
            <a:ext cx="1247140" cy="623570"/>
          </a:xfrm>
          <a:custGeom>
            <a:avLst/>
            <a:gdLst/>
            <a:ahLst/>
            <a:cxnLst/>
            <a:rect l="l" t="t" r="r" b="b"/>
            <a:pathLst>
              <a:path w="1247139" h="623570">
                <a:moveTo>
                  <a:pt x="1246768" y="0"/>
                </a:moveTo>
                <a:lnTo>
                  <a:pt x="0" y="0"/>
                </a:lnTo>
                <a:lnTo>
                  <a:pt x="623384" y="623384"/>
                </a:lnTo>
                <a:lnTo>
                  <a:pt x="1246768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115523" y="10684209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6066599" y="10684211"/>
            <a:ext cx="2425065" cy="624840"/>
          </a:xfrm>
          <a:custGeom>
            <a:avLst/>
            <a:gdLst/>
            <a:ahLst/>
            <a:cxnLst/>
            <a:rect l="l" t="t" r="r" b="b"/>
            <a:pathLst>
              <a:path w="2425065" h="624840">
                <a:moveTo>
                  <a:pt x="2424569" y="312178"/>
                </a:moveTo>
                <a:lnTo>
                  <a:pt x="2421178" y="266039"/>
                </a:lnTo>
                <a:lnTo>
                  <a:pt x="2411349" y="222008"/>
                </a:lnTo>
                <a:lnTo>
                  <a:pt x="2395550" y="180568"/>
                </a:lnTo>
                <a:lnTo>
                  <a:pt x="2374277" y="142189"/>
                </a:lnTo>
                <a:lnTo>
                  <a:pt x="2347988" y="107365"/>
                </a:lnTo>
                <a:lnTo>
                  <a:pt x="2317204" y="76568"/>
                </a:lnTo>
                <a:lnTo>
                  <a:pt x="2282367" y="50292"/>
                </a:lnTo>
                <a:lnTo>
                  <a:pt x="2243988" y="29006"/>
                </a:lnTo>
                <a:lnTo>
                  <a:pt x="2202548" y="13208"/>
                </a:lnTo>
                <a:lnTo>
                  <a:pt x="2158517" y="3378"/>
                </a:lnTo>
                <a:lnTo>
                  <a:pt x="2112391" y="0"/>
                </a:lnTo>
                <a:lnTo>
                  <a:pt x="1800212" y="0"/>
                </a:lnTo>
                <a:lnTo>
                  <a:pt x="1800212" y="554126"/>
                </a:lnTo>
                <a:lnTo>
                  <a:pt x="1246085" y="0"/>
                </a:lnTo>
                <a:lnTo>
                  <a:pt x="624357" y="621728"/>
                </a:lnTo>
                <a:lnTo>
                  <a:pt x="624357" y="0"/>
                </a:lnTo>
                <a:lnTo>
                  <a:pt x="0" y="0"/>
                </a:lnTo>
                <a:lnTo>
                  <a:pt x="0" y="624344"/>
                </a:lnTo>
                <a:lnTo>
                  <a:pt x="621728" y="624344"/>
                </a:lnTo>
                <a:lnTo>
                  <a:pt x="624357" y="624344"/>
                </a:lnTo>
                <a:lnTo>
                  <a:pt x="1800212" y="624344"/>
                </a:lnTo>
                <a:lnTo>
                  <a:pt x="1870430" y="624344"/>
                </a:lnTo>
                <a:lnTo>
                  <a:pt x="2112391" y="624344"/>
                </a:lnTo>
                <a:lnTo>
                  <a:pt x="2158390" y="621118"/>
                </a:lnTo>
                <a:lnTo>
                  <a:pt x="2202307" y="611454"/>
                </a:lnTo>
                <a:lnTo>
                  <a:pt x="2243671" y="595833"/>
                </a:lnTo>
                <a:lnTo>
                  <a:pt x="2281999" y="574738"/>
                </a:lnTo>
                <a:lnTo>
                  <a:pt x="2316797" y="548652"/>
                </a:lnTo>
                <a:lnTo>
                  <a:pt x="2347595" y="518058"/>
                </a:lnTo>
                <a:lnTo>
                  <a:pt x="2373896" y="483412"/>
                </a:lnTo>
                <a:lnTo>
                  <a:pt x="2395232" y="445223"/>
                </a:lnTo>
                <a:lnTo>
                  <a:pt x="2411107" y="403961"/>
                </a:lnTo>
                <a:lnTo>
                  <a:pt x="2421051" y="360095"/>
                </a:lnTo>
                <a:lnTo>
                  <a:pt x="2424569" y="312178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364228" y="10684209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1612923" y="10684209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4110324" y="10684209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0987606" y="10684206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311194" y="0"/>
                </a:moveTo>
                <a:lnTo>
                  <a:pt x="265075" y="3527"/>
                </a:lnTo>
                <a:lnTo>
                  <a:pt x="221078" y="13496"/>
                </a:lnTo>
                <a:lnTo>
                  <a:pt x="179682" y="29423"/>
                </a:lnTo>
                <a:lnTo>
                  <a:pt x="141372" y="50821"/>
                </a:lnTo>
                <a:lnTo>
                  <a:pt x="106626" y="77207"/>
                </a:lnTo>
                <a:lnTo>
                  <a:pt x="75929" y="108097"/>
                </a:lnTo>
                <a:lnTo>
                  <a:pt x="49759" y="143006"/>
                </a:lnTo>
                <a:lnTo>
                  <a:pt x="28600" y="181450"/>
                </a:lnTo>
                <a:lnTo>
                  <a:pt x="12933" y="222943"/>
                </a:lnTo>
                <a:lnTo>
                  <a:pt x="3239" y="267002"/>
                </a:lnTo>
                <a:lnTo>
                  <a:pt x="0" y="313142"/>
                </a:lnTo>
                <a:lnTo>
                  <a:pt x="3527" y="359263"/>
                </a:lnTo>
                <a:lnTo>
                  <a:pt x="13496" y="403262"/>
                </a:lnTo>
                <a:lnTo>
                  <a:pt x="29423" y="444658"/>
                </a:lnTo>
                <a:lnTo>
                  <a:pt x="50821" y="482970"/>
                </a:lnTo>
                <a:lnTo>
                  <a:pt x="77207" y="517715"/>
                </a:lnTo>
                <a:lnTo>
                  <a:pt x="108097" y="548413"/>
                </a:lnTo>
                <a:lnTo>
                  <a:pt x="143006" y="574582"/>
                </a:lnTo>
                <a:lnTo>
                  <a:pt x="181450" y="595741"/>
                </a:lnTo>
                <a:lnTo>
                  <a:pt x="222943" y="611410"/>
                </a:lnTo>
                <a:lnTo>
                  <a:pt x="267002" y="621105"/>
                </a:lnTo>
                <a:lnTo>
                  <a:pt x="313142" y="624347"/>
                </a:lnTo>
                <a:lnTo>
                  <a:pt x="359164" y="620833"/>
                </a:lnTo>
                <a:lnTo>
                  <a:pt x="403078" y="610904"/>
                </a:lnTo>
                <a:lnTo>
                  <a:pt x="444404" y="595040"/>
                </a:lnTo>
                <a:lnTo>
                  <a:pt x="482664" y="573722"/>
                </a:lnTo>
                <a:lnTo>
                  <a:pt x="517377" y="547431"/>
                </a:lnTo>
                <a:lnTo>
                  <a:pt x="548065" y="516648"/>
                </a:lnTo>
                <a:lnTo>
                  <a:pt x="574248" y="481852"/>
                </a:lnTo>
                <a:lnTo>
                  <a:pt x="595448" y="443526"/>
                </a:lnTo>
                <a:lnTo>
                  <a:pt x="611183" y="402149"/>
                </a:lnTo>
                <a:lnTo>
                  <a:pt x="620976" y="358203"/>
                </a:lnTo>
                <a:lnTo>
                  <a:pt x="624347" y="312168"/>
                </a:lnTo>
                <a:lnTo>
                  <a:pt x="620817" y="265083"/>
                </a:lnTo>
                <a:lnTo>
                  <a:pt x="610846" y="221084"/>
                </a:lnTo>
                <a:lnTo>
                  <a:pt x="594919" y="179688"/>
                </a:lnTo>
                <a:lnTo>
                  <a:pt x="573520" y="141377"/>
                </a:lnTo>
                <a:lnTo>
                  <a:pt x="547134" y="106632"/>
                </a:lnTo>
                <a:lnTo>
                  <a:pt x="516244" y="75934"/>
                </a:lnTo>
                <a:lnTo>
                  <a:pt x="481335" y="49764"/>
                </a:lnTo>
                <a:lnTo>
                  <a:pt x="442891" y="28605"/>
                </a:lnTo>
                <a:lnTo>
                  <a:pt x="401397" y="12937"/>
                </a:lnTo>
                <a:lnTo>
                  <a:pt x="357337" y="3241"/>
                </a:lnTo>
                <a:lnTo>
                  <a:pt x="311194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2237263" y="10684211"/>
            <a:ext cx="1245870" cy="624840"/>
          </a:xfrm>
          <a:custGeom>
            <a:avLst/>
            <a:gdLst/>
            <a:ahLst/>
            <a:cxnLst/>
            <a:rect l="l" t="t" r="r" b="b"/>
            <a:pathLst>
              <a:path w="1245869" h="624840">
                <a:moveTo>
                  <a:pt x="1245298" y="312178"/>
                </a:moveTo>
                <a:lnTo>
                  <a:pt x="1241920" y="266115"/>
                </a:lnTo>
                <a:lnTo>
                  <a:pt x="1232103" y="222161"/>
                </a:lnTo>
                <a:lnTo>
                  <a:pt x="1216329" y="180771"/>
                </a:lnTo>
                <a:lnTo>
                  <a:pt x="1195082" y="142455"/>
                </a:lnTo>
                <a:lnTo>
                  <a:pt x="1168857" y="107683"/>
                </a:lnTo>
                <a:lnTo>
                  <a:pt x="1138110" y="76936"/>
                </a:lnTo>
                <a:lnTo>
                  <a:pt x="1103337" y="50698"/>
                </a:lnTo>
                <a:lnTo>
                  <a:pt x="1065022" y="29451"/>
                </a:lnTo>
                <a:lnTo>
                  <a:pt x="1023632" y="13690"/>
                </a:lnTo>
                <a:lnTo>
                  <a:pt x="979678" y="3873"/>
                </a:lnTo>
                <a:lnTo>
                  <a:pt x="933615" y="482"/>
                </a:lnTo>
                <a:lnTo>
                  <a:pt x="887552" y="3873"/>
                </a:lnTo>
                <a:lnTo>
                  <a:pt x="843597" y="13690"/>
                </a:lnTo>
                <a:lnTo>
                  <a:pt x="802208" y="29451"/>
                </a:lnTo>
                <a:lnTo>
                  <a:pt x="763892" y="50698"/>
                </a:lnTo>
                <a:lnTo>
                  <a:pt x="729119" y="76936"/>
                </a:lnTo>
                <a:lnTo>
                  <a:pt x="698373" y="107683"/>
                </a:lnTo>
                <a:lnTo>
                  <a:pt x="672134" y="142455"/>
                </a:lnTo>
                <a:lnTo>
                  <a:pt x="650887" y="180771"/>
                </a:lnTo>
                <a:lnTo>
                  <a:pt x="635114" y="222161"/>
                </a:lnTo>
                <a:lnTo>
                  <a:pt x="625322" y="266014"/>
                </a:lnTo>
                <a:lnTo>
                  <a:pt x="625322" y="0"/>
                </a:lnTo>
                <a:lnTo>
                  <a:pt x="0" y="0"/>
                </a:lnTo>
                <a:lnTo>
                  <a:pt x="625322" y="624344"/>
                </a:lnTo>
                <a:lnTo>
                  <a:pt x="625322" y="358343"/>
                </a:lnTo>
                <a:lnTo>
                  <a:pt x="635114" y="402196"/>
                </a:lnTo>
                <a:lnTo>
                  <a:pt x="650887" y="443572"/>
                </a:lnTo>
                <a:lnTo>
                  <a:pt x="672134" y="481888"/>
                </a:lnTo>
                <a:lnTo>
                  <a:pt x="698373" y="516661"/>
                </a:lnTo>
                <a:lnTo>
                  <a:pt x="729119" y="547408"/>
                </a:lnTo>
                <a:lnTo>
                  <a:pt x="763892" y="573646"/>
                </a:lnTo>
                <a:lnTo>
                  <a:pt x="802208" y="594893"/>
                </a:lnTo>
                <a:lnTo>
                  <a:pt x="843597" y="610666"/>
                </a:lnTo>
                <a:lnTo>
                  <a:pt x="887552" y="620483"/>
                </a:lnTo>
                <a:lnTo>
                  <a:pt x="933615" y="623862"/>
                </a:lnTo>
                <a:lnTo>
                  <a:pt x="979678" y="620483"/>
                </a:lnTo>
                <a:lnTo>
                  <a:pt x="1023632" y="610666"/>
                </a:lnTo>
                <a:lnTo>
                  <a:pt x="1065022" y="594893"/>
                </a:lnTo>
                <a:lnTo>
                  <a:pt x="1103337" y="573646"/>
                </a:lnTo>
                <a:lnTo>
                  <a:pt x="1138110" y="547408"/>
                </a:lnTo>
                <a:lnTo>
                  <a:pt x="1168857" y="516661"/>
                </a:lnTo>
                <a:lnTo>
                  <a:pt x="1195082" y="481888"/>
                </a:lnTo>
                <a:lnTo>
                  <a:pt x="1216329" y="443572"/>
                </a:lnTo>
                <a:lnTo>
                  <a:pt x="1232103" y="402196"/>
                </a:lnTo>
                <a:lnTo>
                  <a:pt x="1241920" y="358228"/>
                </a:lnTo>
                <a:lnTo>
                  <a:pt x="1245298" y="312178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5804043" y="10684693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69" h="623570">
                <a:moveTo>
                  <a:pt x="311697" y="0"/>
                </a:moveTo>
                <a:lnTo>
                  <a:pt x="265637" y="3379"/>
                </a:lnTo>
                <a:lnTo>
                  <a:pt x="221676" y="13196"/>
                </a:lnTo>
                <a:lnTo>
                  <a:pt x="180295" y="28968"/>
                </a:lnTo>
                <a:lnTo>
                  <a:pt x="141976" y="50214"/>
                </a:lnTo>
                <a:lnTo>
                  <a:pt x="107202" y="76451"/>
                </a:lnTo>
                <a:lnTo>
                  <a:pt x="76455" y="107196"/>
                </a:lnTo>
                <a:lnTo>
                  <a:pt x="50217" y="141969"/>
                </a:lnTo>
                <a:lnTo>
                  <a:pt x="28970" y="180286"/>
                </a:lnTo>
                <a:lnTo>
                  <a:pt x="13197" y="221667"/>
                </a:lnTo>
                <a:lnTo>
                  <a:pt x="3379" y="265627"/>
                </a:lnTo>
                <a:lnTo>
                  <a:pt x="0" y="311686"/>
                </a:lnTo>
                <a:lnTo>
                  <a:pt x="3379" y="357745"/>
                </a:lnTo>
                <a:lnTo>
                  <a:pt x="13197" y="401706"/>
                </a:lnTo>
                <a:lnTo>
                  <a:pt x="28970" y="443086"/>
                </a:lnTo>
                <a:lnTo>
                  <a:pt x="50217" y="481404"/>
                </a:lnTo>
                <a:lnTo>
                  <a:pt x="76455" y="516176"/>
                </a:lnTo>
                <a:lnTo>
                  <a:pt x="107202" y="546922"/>
                </a:lnTo>
                <a:lnTo>
                  <a:pt x="141976" y="573159"/>
                </a:lnTo>
                <a:lnTo>
                  <a:pt x="180295" y="594404"/>
                </a:lnTo>
                <a:lnTo>
                  <a:pt x="221676" y="610177"/>
                </a:lnTo>
                <a:lnTo>
                  <a:pt x="265637" y="619994"/>
                </a:lnTo>
                <a:lnTo>
                  <a:pt x="311697" y="623373"/>
                </a:lnTo>
                <a:lnTo>
                  <a:pt x="357756" y="619994"/>
                </a:lnTo>
                <a:lnTo>
                  <a:pt x="401717" y="610177"/>
                </a:lnTo>
                <a:lnTo>
                  <a:pt x="443097" y="594404"/>
                </a:lnTo>
                <a:lnTo>
                  <a:pt x="481414" y="573159"/>
                </a:lnTo>
                <a:lnTo>
                  <a:pt x="516187" y="546922"/>
                </a:lnTo>
                <a:lnTo>
                  <a:pt x="546933" y="516176"/>
                </a:lnTo>
                <a:lnTo>
                  <a:pt x="573169" y="481404"/>
                </a:lnTo>
                <a:lnTo>
                  <a:pt x="594415" y="443086"/>
                </a:lnTo>
                <a:lnTo>
                  <a:pt x="610187" y="401706"/>
                </a:lnTo>
                <a:lnTo>
                  <a:pt x="620004" y="357745"/>
                </a:lnTo>
                <a:lnTo>
                  <a:pt x="623384" y="311686"/>
                </a:lnTo>
                <a:lnTo>
                  <a:pt x="620004" y="265627"/>
                </a:lnTo>
                <a:lnTo>
                  <a:pt x="610187" y="221667"/>
                </a:lnTo>
                <a:lnTo>
                  <a:pt x="594415" y="180286"/>
                </a:lnTo>
                <a:lnTo>
                  <a:pt x="573169" y="141969"/>
                </a:lnTo>
                <a:lnTo>
                  <a:pt x="546933" y="107196"/>
                </a:lnTo>
                <a:lnTo>
                  <a:pt x="516187" y="76451"/>
                </a:lnTo>
                <a:lnTo>
                  <a:pt x="481414" y="50214"/>
                </a:lnTo>
                <a:lnTo>
                  <a:pt x="443097" y="28968"/>
                </a:lnTo>
                <a:lnTo>
                  <a:pt x="401717" y="13196"/>
                </a:lnTo>
                <a:lnTo>
                  <a:pt x="357756" y="3379"/>
                </a:lnTo>
                <a:lnTo>
                  <a:pt x="31169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3485975" y="10684209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69" h="624840">
                <a:moveTo>
                  <a:pt x="0" y="0"/>
                </a:moveTo>
                <a:lnTo>
                  <a:pt x="0" y="624347"/>
                </a:lnTo>
                <a:lnTo>
                  <a:pt x="623384" y="624347"/>
                </a:lnTo>
                <a:lnTo>
                  <a:pt x="0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8855393" y="10684209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69" h="624840">
                <a:moveTo>
                  <a:pt x="0" y="0"/>
                </a:moveTo>
                <a:lnTo>
                  <a:pt x="0" y="624347"/>
                </a:lnTo>
                <a:lnTo>
                  <a:pt x="623384" y="624347"/>
                </a:lnTo>
                <a:lnTo>
                  <a:pt x="0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4736227" y="10684201"/>
            <a:ext cx="1247140" cy="623570"/>
          </a:xfrm>
          <a:custGeom>
            <a:avLst/>
            <a:gdLst/>
            <a:ahLst/>
            <a:cxnLst/>
            <a:rect l="l" t="t" r="r" b="b"/>
            <a:pathLst>
              <a:path w="1247140" h="623570">
                <a:moveTo>
                  <a:pt x="1246768" y="0"/>
                </a:moveTo>
                <a:lnTo>
                  <a:pt x="0" y="0"/>
                </a:lnTo>
                <a:lnTo>
                  <a:pt x="623384" y="623384"/>
                </a:lnTo>
                <a:lnTo>
                  <a:pt x="1246768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9479752" y="10684209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6430829" y="10684211"/>
            <a:ext cx="2425065" cy="624840"/>
          </a:xfrm>
          <a:custGeom>
            <a:avLst/>
            <a:gdLst/>
            <a:ahLst/>
            <a:cxnLst/>
            <a:rect l="l" t="t" r="r" b="b"/>
            <a:pathLst>
              <a:path w="2425065" h="624840">
                <a:moveTo>
                  <a:pt x="2424557" y="312178"/>
                </a:moveTo>
                <a:lnTo>
                  <a:pt x="2421178" y="266039"/>
                </a:lnTo>
                <a:lnTo>
                  <a:pt x="2411349" y="222008"/>
                </a:lnTo>
                <a:lnTo>
                  <a:pt x="2395550" y="180568"/>
                </a:lnTo>
                <a:lnTo>
                  <a:pt x="2374265" y="142189"/>
                </a:lnTo>
                <a:lnTo>
                  <a:pt x="2347988" y="107365"/>
                </a:lnTo>
                <a:lnTo>
                  <a:pt x="2317191" y="76568"/>
                </a:lnTo>
                <a:lnTo>
                  <a:pt x="2282367" y="50292"/>
                </a:lnTo>
                <a:lnTo>
                  <a:pt x="2243988" y="29006"/>
                </a:lnTo>
                <a:lnTo>
                  <a:pt x="2202548" y="13208"/>
                </a:lnTo>
                <a:lnTo>
                  <a:pt x="2158517" y="3378"/>
                </a:lnTo>
                <a:lnTo>
                  <a:pt x="2112378" y="0"/>
                </a:lnTo>
                <a:lnTo>
                  <a:pt x="1800212" y="0"/>
                </a:lnTo>
                <a:lnTo>
                  <a:pt x="1800212" y="554139"/>
                </a:lnTo>
                <a:lnTo>
                  <a:pt x="1246073" y="0"/>
                </a:lnTo>
                <a:lnTo>
                  <a:pt x="624357" y="621715"/>
                </a:lnTo>
                <a:lnTo>
                  <a:pt x="624357" y="0"/>
                </a:lnTo>
                <a:lnTo>
                  <a:pt x="0" y="0"/>
                </a:lnTo>
                <a:lnTo>
                  <a:pt x="0" y="624344"/>
                </a:lnTo>
                <a:lnTo>
                  <a:pt x="621728" y="624344"/>
                </a:lnTo>
                <a:lnTo>
                  <a:pt x="624357" y="624344"/>
                </a:lnTo>
                <a:lnTo>
                  <a:pt x="1800212" y="624344"/>
                </a:lnTo>
                <a:lnTo>
                  <a:pt x="1870430" y="624344"/>
                </a:lnTo>
                <a:lnTo>
                  <a:pt x="2112378" y="624344"/>
                </a:lnTo>
                <a:lnTo>
                  <a:pt x="2158377" y="621118"/>
                </a:lnTo>
                <a:lnTo>
                  <a:pt x="2202307" y="611454"/>
                </a:lnTo>
                <a:lnTo>
                  <a:pt x="2243671" y="595833"/>
                </a:lnTo>
                <a:lnTo>
                  <a:pt x="2281999" y="574738"/>
                </a:lnTo>
                <a:lnTo>
                  <a:pt x="2316797" y="548652"/>
                </a:lnTo>
                <a:lnTo>
                  <a:pt x="2347595" y="518058"/>
                </a:lnTo>
                <a:lnTo>
                  <a:pt x="2373896" y="483412"/>
                </a:lnTo>
                <a:lnTo>
                  <a:pt x="2395232" y="445223"/>
                </a:lnTo>
                <a:lnTo>
                  <a:pt x="2411107" y="403961"/>
                </a:lnTo>
                <a:lnTo>
                  <a:pt x="2421039" y="360095"/>
                </a:lnTo>
                <a:lnTo>
                  <a:pt x="2424557" y="312178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9479752" y="0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8231046" y="0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5733645" y="0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8856369" y="1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311205" y="0"/>
                </a:moveTo>
                <a:lnTo>
                  <a:pt x="265183" y="3513"/>
                </a:lnTo>
                <a:lnTo>
                  <a:pt x="221269" y="13442"/>
                </a:lnTo>
                <a:lnTo>
                  <a:pt x="179943" y="29306"/>
                </a:lnTo>
                <a:lnTo>
                  <a:pt x="141683" y="50624"/>
                </a:lnTo>
                <a:lnTo>
                  <a:pt x="106969" y="76915"/>
                </a:lnTo>
                <a:lnTo>
                  <a:pt x="76281" y="107699"/>
                </a:lnTo>
                <a:lnTo>
                  <a:pt x="50098" y="142494"/>
                </a:lnTo>
                <a:lnTo>
                  <a:pt x="28899" y="180821"/>
                </a:lnTo>
                <a:lnTo>
                  <a:pt x="13163" y="222197"/>
                </a:lnTo>
                <a:lnTo>
                  <a:pt x="3370" y="266144"/>
                </a:lnTo>
                <a:lnTo>
                  <a:pt x="0" y="312178"/>
                </a:lnTo>
                <a:lnTo>
                  <a:pt x="3530" y="359263"/>
                </a:lnTo>
                <a:lnTo>
                  <a:pt x="13500" y="403262"/>
                </a:lnTo>
                <a:lnTo>
                  <a:pt x="29427" y="444658"/>
                </a:lnTo>
                <a:lnTo>
                  <a:pt x="50826" y="482970"/>
                </a:lnTo>
                <a:lnTo>
                  <a:pt x="77213" y="517715"/>
                </a:lnTo>
                <a:lnTo>
                  <a:pt x="108103" y="548413"/>
                </a:lnTo>
                <a:lnTo>
                  <a:pt x="143012" y="574582"/>
                </a:lnTo>
                <a:lnTo>
                  <a:pt x="181455" y="595741"/>
                </a:lnTo>
                <a:lnTo>
                  <a:pt x="222949" y="611410"/>
                </a:lnTo>
                <a:lnTo>
                  <a:pt x="267010" y="621105"/>
                </a:lnTo>
                <a:lnTo>
                  <a:pt x="313152" y="624347"/>
                </a:lnTo>
                <a:lnTo>
                  <a:pt x="359271" y="620819"/>
                </a:lnTo>
                <a:lnTo>
                  <a:pt x="403269" y="610850"/>
                </a:lnTo>
                <a:lnTo>
                  <a:pt x="444664" y="594924"/>
                </a:lnTo>
                <a:lnTo>
                  <a:pt x="482975" y="573525"/>
                </a:lnTo>
                <a:lnTo>
                  <a:pt x="517720" y="547139"/>
                </a:lnTo>
                <a:lnTo>
                  <a:pt x="548418" y="516249"/>
                </a:lnTo>
                <a:lnTo>
                  <a:pt x="574587" y="481340"/>
                </a:lnTo>
                <a:lnTo>
                  <a:pt x="595746" y="442897"/>
                </a:lnTo>
                <a:lnTo>
                  <a:pt x="611414" y="401404"/>
                </a:lnTo>
                <a:lnTo>
                  <a:pt x="621108" y="357345"/>
                </a:lnTo>
                <a:lnTo>
                  <a:pt x="624347" y="311205"/>
                </a:lnTo>
                <a:lnTo>
                  <a:pt x="620819" y="265083"/>
                </a:lnTo>
                <a:lnTo>
                  <a:pt x="610851" y="221084"/>
                </a:lnTo>
                <a:lnTo>
                  <a:pt x="594926" y="179688"/>
                </a:lnTo>
                <a:lnTo>
                  <a:pt x="573528" y="141377"/>
                </a:lnTo>
                <a:lnTo>
                  <a:pt x="547143" y="106632"/>
                </a:lnTo>
                <a:lnTo>
                  <a:pt x="516253" y="75934"/>
                </a:lnTo>
                <a:lnTo>
                  <a:pt x="481345" y="49764"/>
                </a:lnTo>
                <a:lnTo>
                  <a:pt x="442902" y="28605"/>
                </a:lnTo>
                <a:lnTo>
                  <a:pt x="401407" y="12937"/>
                </a:lnTo>
                <a:lnTo>
                  <a:pt x="357347" y="3241"/>
                </a:lnTo>
                <a:lnTo>
                  <a:pt x="311205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6985743" y="5"/>
            <a:ext cx="1245870" cy="624840"/>
          </a:xfrm>
          <a:custGeom>
            <a:avLst/>
            <a:gdLst/>
            <a:ahLst/>
            <a:cxnLst/>
            <a:rect l="l" t="t" r="r" b="b"/>
            <a:pathLst>
              <a:path w="1245869" h="624840">
                <a:moveTo>
                  <a:pt x="1245298" y="624344"/>
                </a:moveTo>
                <a:lnTo>
                  <a:pt x="619975" y="0"/>
                </a:lnTo>
                <a:lnTo>
                  <a:pt x="619975" y="265950"/>
                </a:lnTo>
                <a:lnTo>
                  <a:pt x="610196" y="222161"/>
                </a:lnTo>
                <a:lnTo>
                  <a:pt x="594423" y="180771"/>
                </a:lnTo>
                <a:lnTo>
                  <a:pt x="573176" y="142455"/>
                </a:lnTo>
                <a:lnTo>
                  <a:pt x="546938" y="107683"/>
                </a:lnTo>
                <a:lnTo>
                  <a:pt x="516191" y="76936"/>
                </a:lnTo>
                <a:lnTo>
                  <a:pt x="481406" y="50698"/>
                </a:lnTo>
                <a:lnTo>
                  <a:pt x="443090" y="29464"/>
                </a:lnTo>
                <a:lnTo>
                  <a:pt x="401713" y="13690"/>
                </a:lnTo>
                <a:lnTo>
                  <a:pt x="357746" y="3873"/>
                </a:lnTo>
                <a:lnTo>
                  <a:pt x="311696" y="495"/>
                </a:lnTo>
                <a:lnTo>
                  <a:pt x="265633" y="3873"/>
                </a:lnTo>
                <a:lnTo>
                  <a:pt x="221665" y="13690"/>
                </a:lnTo>
                <a:lnTo>
                  <a:pt x="180289" y="29464"/>
                </a:lnTo>
                <a:lnTo>
                  <a:pt x="141973" y="50698"/>
                </a:lnTo>
                <a:lnTo>
                  <a:pt x="107200" y="76936"/>
                </a:lnTo>
                <a:lnTo>
                  <a:pt x="76454" y="107683"/>
                </a:lnTo>
                <a:lnTo>
                  <a:pt x="50215" y="142455"/>
                </a:lnTo>
                <a:lnTo>
                  <a:pt x="28968" y="180771"/>
                </a:lnTo>
                <a:lnTo>
                  <a:pt x="13195" y="222161"/>
                </a:lnTo>
                <a:lnTo>
                  <a:pt x="3378" y="266115"/>
                </a:lnTo>
                <a:lnTo>
                  <a:pt x="0" y="312178"/>
                </a:lnTo>
                <a:lnTo>
                  <a:pt x="3378" y="358228"/>
                </a:lnTo>
                <a:lnTo>
                  <a:pt x="13195" y="402196"/>
                </a:lnTo>
                <a:lnTo>
                  <a:pt x="28968" y="443572"/>
                </a:lnTo>
                <a:lnTo>
                  <a:pt x="50215" y="481888"/>
                </a:lnTo>
                <a:lnTo>
                  <a:pt x="76454" y="516661"/>
                </a:lnTo>
                <a:lnTo>
                  <a:pt x="107200" y="547408"/>
                </a:lnTo>
                <a:lnTo>
                  <a:pt x="141973" y="573646"/>
                </a:lnTo>
                <a:lnTo>
                  <a:pt x="180289" y="594893"/>
                </a:lnTo>
                <a:lnTo>
                  <a:pt x="221665" y="610666"/>
                </a:lnTo>
                <a:lnTo>
                  <a:pt x="265633" y="620483"/>
                </a:lnTo>
                <a:lnTo>
                  <a:pt x="311696" y="623862"/>
                </a:lnTo>
                <a:lnTo>
                  <a:pt x="357746" y="620483"/>
                </a:lnTo>
                <a:lnTo>
                  <a:pt x="401713" y="610666"/>
                </a:lnTo>
                <a:lnTo>
                  <a:pt x="443090" y="594893"/>
                </a:lnTo>
                <a:lnTo>
                  <a:pt x="481406" y="573646"/>
                </a:lnTo>
                <a:lnTo>
                  <a:pt x="516191" y="547408"/>
                </a:lnTo>
                <a:lnTo>
                  <a:pt x="546938" y="516661"/>
                </a:lnTo>
                <a:lnTo>
                  <a:pt x="573176" y="481888"/>
                </a:lnTo>
                <a:lnTo>
                  <a:pt x="594423" y="443572"/>
                </a:lnTo>
                <a:lnTo>
                  <a:pt x="610196" y="402196"/>
                </a:lnTo>
                <a:lnTo>
                  <a:pt x="619975" y="358406"/>
                </a:lnTo>
                <a:lnTo>
                  <a:pt x="619975" y="624344"/>
                </a:lnTo>
                <a:lnTo>
                  <a:pt x="1245298" y="624344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9743283" y="488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70" h="623570">
                <a:moveTo>
                  <a:pt x="311686" y="0"/>
                </a:moveTo>
                <a:lnTo>
                  <a:pt x="265627" y="3379"/>
                </a:lnTo>
                <a:lnTo>
                  <a:pt x="221667" y="13196"/>
                </a:lnTo>
                <a:lnTo>
                  <a:pt x="180286" y="28968"/>
                </a:lnTo>
                <a:lnTo>
                  <a:pt x="141969" y="50214"/>
                </a:lnTo>
                <a:lnTo>
                  <a:pt x="107196" y="76451"/>
                </a:lnTo>
                <a:lnTo>
                  <a:pt x="76451" y="107196"/>
                </a:lnTo>
                <a:lnTo>
                  <a:pt x="50214" y="141969"/>
                </a:lnTo>
                <a:lnTo>
                  <a:pt x="28968" y="180286"/>
                </a:lnTo>
                <a:lnTo>
                  <a:pt x="13196" y="221667"/>
                </a:lnTo>
                <a:lnTo>
                  <a:pt x="3379" y="265627"/>
                </a:lnTo>
                <a:lnTo>
                  <a:pt x="0" y="311686"/>
                </a:lnTo>
                <a:lnTo>
                  <a:pt x="3379" y="357745"/>
                </a:lnTo>
                <a:lnTo>
                  <a:pt x="13196" y="401706"/>
                </a:lnTo>
                <a:lnTo>
                  <a:pt x="28968" y="443086"/>
                </a:lnTo>
                <a:lnTo>
                  <a:pt x="50214" y="481404"/>
                </a:lnTo>
                <a:lnTo>
                  <a:pt x="76451" y="516176"/>
                </a:lnTo>
                <a:lnTo>
                  <a:pt x="107196" y="546922"/>
                </a:lnTo>
                <a:lnTo>
                  <a:pt x="141969" y="573159"/>
                </a:lnTo>
                <a:lnTo>
                  <a:pt x="180286" y="594404"/>
                </a:lnTo>
                <a:lnTo>
                  <a:pt x="221667" y="610177"/>
                </a:lnTo>
                <a:lnTo>
                  <a:pt x="265627" y="619994"/>
                </a:lnTo>
                <a:lnTo>
                  <a:pt x="311686" y="623373"/>
                </a:lnTo>
                <a:lnTo>
                  <a:pt x="357746" y="619994"/>
                </a:lnTo>
                <a:lnTo>
                  <a:pt x="401707" y="610177"/>
                </a:lnTo>
                <a:lnTo>
                  <a:pt x="443088" y="594404"/>
                </a:lnTo>
                <a:lnTo>
                  <a:pt x="481407" y="573159"/>
                </a:lnTo>
                <a:lnTo>
                  <a:pt x="516181" y="546922"/>
                </a:lnTo>
                <a:lnTo>
                  <a:pt x="546928" y="516176"/>
                </a:lnTo>
                <a:lnTo>
                  <a:pt x="573166" y="481404"/>
                </a:lnTo>
                <a:lnTo>
                  <a:pt x="594413" y="443086"/>
                </a:lnTo>
                <a:lnTo>
                  <a:pt x="610186" y="401706"/>
                </a:lnTo>
                <a:lnTo>
                  <a:pt x="620004" y="357745"/>
                </a:lnTo>
                <a:lnTo>
                  <a:pt x="623384" y="311686"/>
                </a:lnTo>
                <a:lnTo>
                  <a:pt x="620004" y="265627"/>
                </a:lnTo>
                <a:lnTo>
                  <a:pt x="610186" y="221667"/>
                </a:lnTo>
                <a:lnTo>
                  <a:pt x="594413" y="180286"/>
                </a:lnTo>
                <a:lnTo>
                  <a:pt x="573166" y="141969"/>
                </a:lnTo>
                <a:lnTo>
                  <a:pt x="546928" y="107196"/>
                </a:lnTo>
                <a:lnTo>
                  <a:pt x="516181" y="76451"/>
                </a:lnTo>
                <a:lnTo>
                  <a:pt x="481407" y="50214"/>
                </a:lnTo>
                <a:lnTo>
                  <a:pt x="443088" y="28968"/>
                </a:lnTo>
                <a:lnTo>
                  <a:pt x="401707" y="13196"/>
                </a:lnTo>
                <a:lnTo>
                  <a:pt x="357746" y="3379"/>
                </a:lnTo>
                <a:lnTo>
                  <a:pt x="311686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4040899" y="488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69" h="623570">
                <a:moveTo>
                  <a:pt x="311686" y="0"/>
                </a:moveTo>
                <a:lnTo>
                  <a:pt x="265627" y="3379"/>
                </a:lnTo>
                <a:lnTo>
                  <a:pt x="221667" y="13196"/>
                </a:lnTo>
                <a:lnTo>
                  <a:pt x="180286" y="28968"/>
                </a:lnTo>
                <a:lnTo>
                  <a:pt x="141969" y="50214"/>
                </a:lnTo>
                <a:lnTo>
                  <a:pt x="107196" y="76451"/>
                </a:lnTo>
                <a:lnTo>
                  <a:pt x="76451" y="107196"/>
                </a:lnTo>
                <a:lnTo>
                  <a:pt x="50214" y="141969"/>
                </a:lnTo>
                <a:lnTo>
                  <a:pt x="28968" y="180286"/>
                </a:lnTo>
                <a:lnTo>
                  <a:pt x="13196" y="221667"/>
                </a:lnTo>
                <a:lnTo>
                  <a:pt x="3379" y="265627"/>
                </a:lnTo>
                <a:lnTo>
                  <a:pt x="0" y="311686"/>
                </a:lnTo>
                <a:lnTo>
                  <a:pt x="3379" y="357745"/>
                </a:lnTo>
                <a:lnTo>
                  <a:pt x="13196" y="401706"/>
                </a:lnTo>
                <a:lnTo>
                  <a:pt x="28968" y="443086"/>
                </a:lnTo>
                <a:lnTo>
                  <a:pt x="50214" y="481404"/>
                </a:lnTo>
                <a:lnTo>
                  <a:pt x="76451" y="516176"/>
                </a:lnTo>
                <a:lnTo>
                  <a:pt x="107196" y="546922"/>
                </a:lnTo>
                <a:lnTo>
                  <a:pt x="141969" y="573159"/>
                </a:lnTo>
                <a:lnTo>
                  <a:pt x="180286" y="594404"/>
                </a:lnTo>
                <a:lnTo>
                  <a:pt x="221667" y="610177"/>
                </a:lnTo>
                <a:lnTo>
                  <a:pt x="265627" y="619994"/>
                </a:lnTo>
                <a:lnTo>
                  <a:pt x="311686" y="623373"/>
                </a:lnTo>
                <a:lnTo>
                  <a:pt x="357746" y="619994"/>
                </a:lnTo>
                <a:lnTo>
                  <a:pt x="401707" y="610177"/>
                </a:lnTo>
                <a:lnTo>
                  <a:pt x="443088" y="594404"/>
                </a:lnTo>
                <a:lnTo>
                  <a:pt x="481407" y="573159"/>
                </a:lnTo>
                <a:lnTo>
                  <a:pt x="516181" y="546922"/>
                </a:lnTo>
                <a:lnTo>
                  <a:pt x="546928" y="516176"/>
                </a:lnTo>
                <a:lnTo>
                  <a:pt x="573166" y="481404"/>
                </a:lnTo>
                <a:lnTo>
                  <a:pt x="594413" y="443086"/>
                </a:lnTo>
                <a:lnTo>
                  <a:pt x="610186" y="401706"/>
                </a:lnTo>
                <a:lnTo>
                  <a:pt x="620004" y="357745"/>
                </a:lnTo>
                <a:lnTo>
                  <a:pt x="623384" y="311686"/>
                </a:lnTo>
                <a:lnTo>
                  <a:pt x="620004" y="265627"/>
                </a:lnTo>
                <a:lnTo>
                  <a:pt x="610186" y="221667"/>
                </a:lnTo>
                <a:lnTo>
                  <a:pt x="594413" y="180286"/>
                </a:lnTo>
                <a:lnTo>
                  <a:pt x="573166" y="141969"/>
                </a:lnTo>
                <a:lnTo>
                  <a:pt x="546928" y="107196"/>
                </a:lnTo>
                <a:lnTo>
                  <a:pt x="516181" y="76451"/>
                </a:lnTo>
                <a:lnTo>
                  <a:pt x="481407" y="50214"/>
                </a:lnTo>
                <a:lnTo>
                  <a:pt x="443088" y="28968"/>
                </a:lnTo>
                <a:lnTo>
                  <a:pt x="401707" y="13196"/>
                </a:lnTo>
                <a:lnTo>
                  <a:pt x="357746" y="3379"/>
                </a:lnTo>
                <a:lnTo>
                  <a:pt x="311686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6358964" y="0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69" h="624840">
                <a:moveTo>
                  <a:pt x="623384" y="0"/>
                </a:moveTo>
                <a:lnTo>
                  <a:pt x="0" y="0"/>
                </a:lnTo>
                <a:lnTo>
                  <a:pt x="623384" y="624347"/>
                </a:lnTo>
                <a:lnTo>
                  <a:pt x="623384" y="0"/>
                </a:lnTo>
                <a:close/>
              </a:path>
            </a:pathLst>
          </a:custGeom>
          <a:solidFill>
            <a:srgbClr val="E20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0989547" y="0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70" h="624840">
                <a:moveTo>
                  <a:pt x="623384" y="0"/>
                </a:moveTo>
                <a:lnTo>
                  <a:pt x="0" y="0"/>
                </a:lnTo>
                <a:lnTo>
                  <a:pt x="623384" y="624347"/>
                </a:lnTo>
                <a:lnTo>
                  <a:pt x="623384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4485329" y="971"/>
            <a:ext cx="1247140" cy="623570"/>
          </a:xfrm>
          <a:custGeom>
            <a:avLst/>
            <a:gdLst/>
            <a:ahLst/>
            <a:cxnLst/>
            <a:rect l="l" t="t" r="r" b="b"/>
            <a:pathLst>
              <a:path w="1247140" h="623570">
                <a:moveTo>
                  <a:pt x="623384" y="0"/>
                </a:moveTo>
                <a:lnTo>
                  <a:pt x="0" y="623384"/>
                </a:lnTo>
                <a:lnTo>
                  <a:pt x="1246768" y="623384"/>
                </a:lnTo>
                <a:lnTo>
                  <a:pt x="623384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0364228" y="0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1612918" y="5"/>
            <a:ext cx="2425065" cy="624840"/>
          </a:xfrm>
          <a:custGeom>
            <a:avLst/>
            <a:gdLst/>
            <a:ahLst/>
            <a:cxnLst/>
            <a:rect l="l" t="t" r="r" b="b"/>
            <a:pathLst>
              <a:path w="2425065" h="624840">
                <a:moveTo>
                  <a:pt x="2424569" y="0"/>
                </a:moveTo>
                <a:lnTo>
                  <a:pt x="2424569" y="0"/>
                </a:lnTo>
                <a:lnTo>
                  <a:pt x="312178" y="0"/>
                </a:lnTo>
                <a:lnTo>
                  <a:pt x="266179" y="3225"/>
                </a:lnTo>
                <a:lnTo>
                  <a:pt x="222262" y="12890"/>
                </a:lnTo>
                <a:lnTo>
                  <a:pt x="180898" y="28511"/>
                </a:lnTo>
                <a:lnTo>
                  <a:pt x="142570" y="49606"/>
                </a:lnTo>
                <a:lnTo>
                  <a:pt x="107772" y="75692"/>
                </a:lnTo>
                <a:lnTo>
                  <a:pt x="76974" y="106299"/>
                </a:lnTo>
                <a:lnTo>
                  <a:pt x="50673" y="140931"/>
                </a:lnTo>
                <a:lnTo>
                  <a:pt x="29337" y="179120"/>
                </a:lnTo>
                <a:lnTo>
                  <a:pt x="13462" y="220395"/>
                </a:lnTo>
                <a:lnTo>
                  <a:pt x="3517" y="264248"/>
                </a:lnTo>
                <a:lnTo>
                  <a:pt x="0" y="312178"/>
                </a:lnTo>
                <a:lnTo>
                  <a:pt x="3390" y="358305"/>
                </a:lnTo>
                <a:lnTo>
                  <a:pt x="13220" y="402336"/>
                </a:lnTo>
                <a:lnTo>
                  <a:pt x="29019" y="443788"/>
                </a:lnTo>
                <a:lnTo>
                  <a:pt x="50292" y="482155"/>
                </a:lnTo>
                <a:lnTo>
                  <a:pt x="76581" y="516991"/>
                </a:lnTo>
                <a:lnTo>
                  <a:pt x="107365" y="547789"/>
                </a:lnTo>
                <a:lnTo>
                  <a:pt x="142201" y="574065"/>
                </a:lnTo>
                <a:lnTo>
                  <a:pt x="180581" y="595337"/>
                </a:lnTo>
                <a:lnTo>
                  <a:pt x="222021" y="611136"/>
                </a:lnTo>
                <a:lnTo>
                  <a:pt x="266052" y="620966"/>
                </a:lnTo>
                <a:lnTo>
                  <a:pt x="312178" y="624357"/>
                </a:lnTo>
                <a:lnTo>
                  <a:pt x="624357" y="624357"/>
                </a:lnTo>
                <a:lnTo>
                  <a:pt x="624357" y="70218"/>
                </a:lnTo>
                <a:lnTo>
                  <a:pt x="1178483" y="624344"/>
                </a:lnTo>
                <a:lnTo>
                  <a:pt x="1800212" y="2628"/>
                </a:lnTo>
                <a:lnTo>
                  <a:pt x="1800212" y="624344"/>
                </a:lnTo>
                <a:lnTo>
                  <a:pt x="2424569" y="624344"/>
                </a:lnTo>
                <a:lnTo>
                  <a:pt x="2424569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9115523" y="0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7866828" y="0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5369417" y="0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39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8492144" y="1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311205" y="0"/>
                </a:moveTo>
                <a:lnTo>
                  <a:pt x="265183" y="3513"/>
                </a:lnTo>
                <a:lnTo>
                  <a:pt x="221269" y="13442"/>
                </a:lnTo>
                <a:lnTo>
                  <a:pt x="179943" y="29306"/>
                </a:lnTo>
                <a:lnTo>
                  <a:pt x="141683" y="50624"/>
                </a:lnTo>
                <a:lnTo>
                  <a:pt x="106969" y="76915"/>
                </a:lnTo>
                <a:lnTo>
                  <a:pt x="76281" y="107699"/>
                </a:lnTo>
                <a:lnTo>
                  <a:pt x="50098" y="142494"/>
                </a:lnTo>
                <a:lnTo>
                  <a:pt x="28899" y="180821"/>
                </a:lnTo>
                <a:lnTo>
                  <a:pt x="13163" y="222197"/>
                </a:lnTo>
                <a:lnTo>
                  <a:pt x="3370" y="266144"/>
                </a:lnTo>
                <a:lnTo>
                  <a:pt x="0" y="312178"/>
                </a:lnTo>
                <a:lnTo>
                  <a:pt x="3530" y="359263"/>
                </a:lnTo>
                <a:lnTo>
                  <a:pt x="13500" y="403262"/>
                </a:lnTo>
                <a:lnTo>
                  <a:pt x="29427" y="444658"/>
                </a:lnTo>
                <a:lnTo>
                  <a:pt x="50826" y="482970"/>
                </a:lnTo>
                <a:lnTo>
                  <a:pt x="77213" y="517715"/>
                </a:lnTo>
                <a:lnTo>
                  <a:pt x="108103" y="548413"/>
                </a:lnTo>
                <a:lnTo>
                  <a:pt x="143012" y="574582"/>
                </a:lnTo>
                <a:lnTo>
                  <a:pt x="181455" y="595741"/>
                </a:lnTo>
                <a:lnTo>
                  <a:pt x="222949" y="611410"/>
                </a:lnTo>
                <a:lnTo>
                  <a:pt x="267010" y="621105"/>
                </a:lnTo>
                <a:lnTo>
                  <a:pt x="313152" y="624347"/>
                </a:lnTo>
                <a:lnTo>
                  <a:pt x="359271" y="620819"/>
                </a:lnTo>
                <a:lnTo>
                  <a:pt x="403269" y="610850"/>
                </a:lnTo>
                <a:lnTo>
                  <a:pt x="444664" y="594924"/>
                </a:lnTo>
                <a:lnTo>
                  <a:pt x="482975" y="573525"/>
                </a:lnTo>
                <a:lnTo>
                  <a:pt x="517720" y="547139"/>
                </a:lnTo>
                <a:lnTo>
                  <a:pt x="548418" y="516249"/>
                </a:lnTo>
                <a:lnTo>
                  <a:pt x="574587" y="481340"/>
                </a:lnTo>
                <a:lnTo>
                  <a:pt x="595746" y="442897"/>
                </a:lnTo>
                <a:lnTo>
                  <a:pt x="611414" y="401404"/>
                </a:lnTo>
                <a:lnTo>
                  <a:pt x="621108" y="357345"/>
                </a:lnTo>
                <a:lnTo>
                  <a:pt x="624347" y="311205"/>
                </a:lnTo>
                <a:lnTo>
                  <a:pt x="620819" y="265083"/>
                </a:lnTo>
                <a:lnTo>
                  <a:pt x="610851" y="221084"/>
                </a:lnTo>
                <a:lnTo>
                  <a:pt x="594926" y="179688"/>
                </a:lnTo>
                <a:lnTo>
                  <a:pt x="573528" y="141377"/>
                </a:lnTo>
                <a:lnTo>
                  <a:pt x="547143" y="106632"/>
                </a:lnTo>
                <a:lnTo>
                  <a:pt x="516253" y="75934"/>
                </a:lnTo>
                <a:lnTo>
                  <a:pt x="481345" y="49764"/>
                </a:lnTo>
                <a:lnTo>
                  <a:pt x="442902" y="28605"/>
                </a:lnTo>
                <a:lnTo>
                  <a:pt x="401407" y="12937"/>
                </a:lnTo>
                <a:lnTo>
                  <a:pt x="357347" y="3241"/>
                </a:lnTo>
                <a:lnTo>
                  <a:pt x="311205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6621526" y="5"/>
            <a:ext cx="1245870" cy="624840"/>
          </a:xfrm>
          <a:custGeom>
            <a:avLst/>
            <a:gdLst/>
            <a:ahLst/>
            <a:cxnLst/>
            <a:rect l="l" t="t" r="r" b="b"/>
            <a:pathLst>
              <a:path w="1245870" h="624840">
                <a:moveTo>
                  <a:pt x="1245298" y="624344"/>
                </a:moveTo>
                <a:lnTo>
                  <a:pt x="619975" y="0"/>
                </a:lnTo>
                <a:lnTo>
                  <a:pt x="619975" y="266014"/>
                </a:lnTo>
                <a:lnTo>
                  <a:pt x="610184" y="222161"/>
                </a:lnTo>
                <a:lnTo>
                  <a:pt x="594410" y="180771"/>
                </a:lnTo>
                <a:lnTo>
                  <a:pt x="573163" y="142455"/>
                </a:lnTo>
                <a:lnTo>
                  <a:pt x="546925" y="107683"/>
                </a:lnTo>
                <a:lnTo>
                  <a:pt x="516178" y="76936"/>
                </a:lnTo>
                <a:lnTo>
                  <a:pt x="481406" y="50698"/>
                </a:lnTo>
                <a:lnTo>
                  <a:pt x="443090" y="29464"/>
                </a:lnTo>
                <a:lnTo>
                  <a:pt x="401701" y="13690"/>
                </a:lnTo>
                <a:lnTo>
                  <a:pt x="357746" y="3873"/>
                </a:lnTo>
                <a:lnTo>
                  <a:pt x="311683" y="495"/>
                </a:lnTo>
                <a:lnTo>
                  <a:pt x="265620" y="3873"/>
                </a:lnTo>
                <a:lnTo>
                  <a:pt x="221665" y="13690"/>
                </a:lnTo>
                <a:lnTo>
                  <a:pt x="180276" y="29464"/>
                </a:lnTo>
                <a:lnTo>
                  <a:pt x="141960" y="50698"/>
                </a:lnTo>
                <a:lnTo>
                  <a:pt x="107188" y="76936"/>
                </a:lnTo>
                <a:lnTo>
                  <a:pt x="76441" y="107683"/>
                </a:lnTo>
                <a:lnTo>
                  <a:pt x="50215" y="142455"/>
                </a:lnTo>
                <a:lnTo>
                  <a:pt x="28968" y="180771"/>
                </a:lnTo>
                <a:lnTo>
                  <a:pt x="13195" y="222161"/>
                </a:lnTo>
                <a:lnTo>
                  <a:pt x="3378" y="266115"/>
                </a:lnTo>
                <a:lnTo>
                  <a:pt x="0" y="312178"/>
                </a:lnTo>
                <a:lnTo>
                  <a:pt x="3378" y="358228"/>
                </a:lnTo>
                <a:lnTo>
                  <a:pt x="13195" y="402196"/>
                </a:lnTo>
                <a:lnTo>
                  <a:pt x="28968" y="443572"/>
                </a:lnTo>
                <a:lnTo>
                  <a:pt x="50215" y="481888"/>
                </a:lnTo>
                <a:lnTo>
                  <a:pt x="76441" y="516661"/>
                </a:lnTo>
                <a:lnTo>
                  <a:pt x="107188" y="547408"/>
                </a:lnTo>
                <a:lnTo>
                  <a:pt x="141960" y="573646"/>
                </a:lnTo>
                <a:lnTo>
                  <a:pt x="180276" y="594893"/>
                </a:lnTo>
                <a:lnTo>
                  <a:pt x="221665" y="610666"/>
                </a:lnTo>
                <a:lnTo>
                  <a:pt x="265620" y="620483"/>
                </a:lnTo>
                <a:lnTo>
                  <a:pt x="311683" y="623862"/>
                </a:lnTo>
                <a:lnTo>
                  <a:pt x="357746" y="620483"/>
                </a:lnTo>
                <a:lnTo>
                  <a:pt x="401701" y="610666"/>
                </a:lnTo>
                <a:lnTo>
                  <a:pt x="443090" y="594893"/>
                </a:lnTo>
                <a:lnTo>
                  <a:pt x="481406" y="573646"/>
                </a:lnTo>
                <a:lnTo>
                  <a:pt x="516178" y="547408"/>
                </a:lnTo>
                <a:lnTo>
                  <a:pt x="546925" y="516661"/>
                </a:lnTo>
                <a:lnTo>
                  <a:pt x="573163" y="481888"/>
                </a:lnTo>
                <a:lnTo>
                  <a:pt x="594410" y="443572"/>
                </a:lnTo>
                <a:lnTo>
                  <a:pt x="610184" y="402196"/>
                </a:lnTo>
                <a:lnTo>
                  <a:pt x="619975" y="358343"/>
                </a:lnTo>
                <a:lnTo>
                  <a:pt x="619975" y="624344"/>
                </a:lnTo>
                <a:lnTo>
                  <a:pt x="1245298" y="624344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3676673" y="488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70" h="623570">
                <a:moveTo>
                  <a:pt x="311686" y="0"/>
                </a:moveTo>
                <a:lnTo>
                  <a:pt x="265627" y="3379"/>
                </a:lnTo>
                <a:lnTo>
                  <a:pt x="221667" y="13196"/>
                </a:lnTo>
                <a:lnTo>
                  <a:pt x="180286" y="28968"/>
                </a:lnTo>
                <a:lnTo>
                  <a:pt x="141969" y="50214"/>
                </a:lnTo>
                <a:lnTo>
                  <a:pt x="107196" y="76451"/>
                </a:lnTo>
                <a:lnTo>
                  <a:pt x="76451" y="107196"/>
                </a:lnTo>
                <a:lnTo>
                  <a:pt x="50214" y="141969"/>
                </a:lnTo>
                <a:lnTo>
                  <a:pt x="28968" y="180286"/>
                </a:lnTo>
                <a:lnTo>
                  <a:pt x="13196" y="221667"/>
                </a:lnTo>
                <a:lnTo>
                  <a:pt x="3379" y="265627"/>
                </a:lnTo>
                <a:lnTo>
                  <a:pt x="0" y="311686"/>
                </a:lnTo>
                <a:lnTo>
                  <a:pt x="3379" y="357745"/>
                </a:lnTo>
                <a:lnTo>
                  <a:pt x="13196" y="401706"/>
                </a:lnTo>
                <a:lnTo>
                  <a:pt x="28968" y="443086"/>
                </a:lnTo>
                <a:lnTo>
                  <a:pt x="50214" y="481404"/>
                </a:lnTo>
                <a:lnTo>
                  <a:pt x="76451" y="516176"/>
                </a:lnTo>
                <a:lnTo>
                  <a:pt x="107196" y="546922"/>
                </a:lnTo>
                <a:lnTo>
                  <a:pt x="141969" y="573159"/>
                </a:lnTo>
                <a:lnTo>
                  <a:pt x="180286" y="594404"/>
                </a:lnTo>
                <a:lnTo>
                  <a:pt x="221667" y="610177"/>
                </a:lnTo>
                <a:lnTo>
                  <a:pt x="265627" y="619994"/>
                </a:lnTo>
                <a:lnTo>
                  <a:pt x="311686" y="623373"/>
                </a:lnTo>
                <a:lnTo>
                  <a:pt x="357746" y="619994"/>
                </a:lnTo>
                <a:lnTo>
                  <a:pt x="401707" y="610177"/>
                </a:lnTo>
                <a:lnTo>
                  <a:pt x="443088" y="594404"/>
                </a:lnTo>
                <a:lnTo>
                  <a:pt x="481407" y="573159"/>
                </a:lnTo>
                <a:lnTo>
                  <a:pt x="516181" y="546922"/>
                </a:lnTo>
                <a:lnTo>
                  <a:pt x="546928" y="516176"/>
                </a:lnTo>
                <a:lnTo>
                  <a:pt x="573166" y="481404"/>
                </a:lnTo>
                <a:lnTo>
                  <a:pt x="594413" y="443086"/>
                </a:lnTo>
                <a:lnTo>
                  <a:pt x="610186" y="401706"/>
                </a:lnTo>
                <a:lnTo>
                  <a:pt x="620004" y="357745"/>
                </a:lnTo>
                <a:lnTo>
                  <a:pt x="623384" y="311686"/>
                </a:lnTo>
                <a:lnTo>
                  <a:pt x="620004" y="265627"/>
                </a:lnTo>
                <a:lnTo>
                  <a:pt x="610186" y="221667"/>
                </a:lnTo>
                <a:lnTo>
                  <a:pt x="594413" y="180286"/>
                </a:lnTo>
                <a:lnTo>
                  <a:pt x="573166" y="141969"/>
                </a:lnTo>
                <a:lnTo>
                  <a:pt x="546928" y="107196"/>
                </a:lnTo>
                <a:lnTo>
                  <a:pt x="516181" y="76451"/>
                </a:lnTo>
                <a:lnTo>
                  <a:pt x="481407" y="50214"/>
                </a:lnTo>
                <a:lnTo>
                  <a:pt x="443088" y="28968"/>
                </a:lnTo>
                <a:lnTo>
                  <a:pt x="401707" y="13196"/>
                </a:lnTo>
                <a:lnTo>
                  <a:pt x="357746" y="3379"/>
                </a:lnTo>
                <a:lnTo>
                  <a:pt x="311686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5994739" y="0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70" h="624840">
                <a:moveTo>
                  <a:pt x="623384" y="0"/>
                </a:moveTo>
                <a:lnTo>
                  <a:pt x="0" y="0"/>
                </a:lnTo>
                <a:lnTo>
                  <a:pt x="623384" y="624347"/>
                </a:lnTo>
                <a:lnTo>
                  <a:pt x="623384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625322" y="0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69" h="624840">
                <a:moveTo>
                  <a:pt x="623384" y="0"/>
                </a:moveTo>
                <a:lnTo>
                  <a:pt x="0" y="0"/>
                </a:lnTo>
                <a:lnTo>
                  <a:pt x="623384" y="624347"/>
                </a:lnTo>
                <a:lnTo>
                  <a:pt x="623384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4121105" y="971"/>
            <a:ext cx="1247140" cy="623570"/>
          </a:xfrm>
          <a:custGeom>
            <a:avLst/>
            <a:gdLst/>
            <a:ahLst/>
            <a:cxnLst/>
            <a:rect l="l" t="t" r="r" b="b"/>
            <a:pathLst>
              <a:path w="1247139" h="623570">
                <a:moveTo>
                  <a:pt x="623384" y="0"/>
                </a:moveTo>
                <a:lnTo>
                  <a:pt x="0" y="623384"/>
                </a:lnTo>
                <a:lnTo>
                  <a:pt x="1246768" y="623384"/>
                </a:lnTo>
                <a:lnTo>
                  <a:pt x="623384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0" y="0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1248702" y="5"/>
            <a:ext cx="2425065" cy="624840"/>
          </a:xfrm>
          <a:custGeom>
            <a:avLst/>
            <a:gdLst/>
            <a:ahLst/>
            <a:cxnLst/>
            <a:rect l="l" t="t" r="r" b="b"/>
            <a:pathLst>
              <a:path w="2425065" h="624840">
                <a:moveTo>
                  <a:pt x="2424557" y="0"/>
                </a:moveTo>
                <a:lnTo>
                  <a:pt x="2424557" y="0"/>
                </a:lnTo>
                <a:lnTo>
                  <a:pt x="312178" y="0"/>
                </a:lnTo>
                <a:lnTo>
                  <a:pt x="266179" y="3225"/>
                </a:lnTo>
                <a:lnTo>
                  <a:pt x="222250" y="12890"/>
                </a:lnTo>
                <a:lnTo>
                  <a:pt x="180886" y="28511"/>
                </a:lnTo>
                <a:lnTo>
                  <a:pt x="142557" y="49606"/>
                </a:lnTo>
                <a:lnTo>
                  <a:pt x="107759" y="75692"/>
                </a:lnTo>
                <a:lnTo>
                  <a:pt x="76962" y="106299"/>
                </a:lnTo>
                <a:lnTo>
                  <a:pt x="50660" y="140931"/>
                </a:lnTo>
                <a:lnTo>
                  <a:pt x="29324" y="179120"/>
                </a:lnTo>
                <a:lnTo>
                  <a:pt x="13449" y="220395"/>
                </a:lnTo>
                <a:lnTo>
                  <a:pt x="3517" y="264248"/>
                </a:lnTo>
                <a:lnTo>
                  <a:pt x="0" y="312178"/>
                </a:lnTo>
                <a:lnTo>
                  <a:pt x="3378" y="358305"/>
                </a:lnTo>
                <a:lnTo>
                  <a:pt x="13208" y="402336"/>
                </a:lnTo>
                <a:lnTo>
                  <a:pt x="29006" y="443788"/>
                </a:lnTo>
                <a:lnTo>
                  <a:pt x="50292" y="482155"/>
                </a:lnTo>
                <a:lnTo>
                  <a:pt x="76568" y="516991"/>
                </a:lnTo>
                <a:lnTo>
                  <a:pt x="107365" y="547789"/>
                </a:lnTo>
                <a:lnTo>
                  <a:pt x="142189" y="574065"/>
                </a:lnTo>
                <a:lnTo>
                  <a:pt x="180568" y="595337"/>
                </a:lnTo>
                <a:lnTo>
                  <a:pt x="222008" y="611136"/>
                </a:lnTo>
                <a:lnTo>
                  <a:pt x="266039" y="620966"/>
                </a:lnTo>
                <a:lnTo>
                  <a:pt x="312178" y="624357"/>
                </a:lnTo>
                <a:lnTo>
                  <a:pt x="624344" y="624357"/>
                </a:lnTo>
                <a:lnTo>
                  <a:pt x="624344" y="70218"/>
                </a:lnTo>
                <a:lnTo>
                  <a:pt x="1178483" y="624344"/>
                </a:lnTo>
                <a:lnTo>
                  <a:pt x="1800199" y="2628"/>
                </a:lnTo>
                <a:lnTo>
                  <a:pt x="1800199" y="624344"/>
                </a:lnTo>
                <a:lnTo>
                  <a:pt x="2424557" y="624344"/>
                </a:lnTo>
                <a:lnTo>
                  <a:pt x="242455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52536" y="1401559"/>
            <a:ext cx="14199027" cy="7169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0094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88470" y="2311392"/>
            <a:ext cx="8277225" cy="785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mailto:Elvira.Murtazinaa@tatar.ru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2735" y="4542825"/>
            <a:ext cx="14738350" cy="3213059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065" marR="5080" algn="ctr">
              <a:lnSpc>
                <a:spcPts val="4780"/>
              </a:lnSpc>
              <a:spcBef>
                <a:spcPts val="1055"/>
              </a:spcBef>
            </a:pPr>
            <a:r>
              <a:rPr sz="4750" b="1" spc="90" dirty="0">
                <a:solidFill>
                  <a:srgbClr val="FFFFFF"/>
                </a:solidFill>
                <a:latin typeface="Arial"/>
                <a:cs typeface="Arial"/>
              </a:rPr>
              <a:t>О </a:t>
            </a:r>
            <a:r>
              <a:rPr sz="4750" b="1" spc="-40" dirty="0">
                <a:solidFill>
                  <a:srgbClr val="FFFFFF"/>
                </a:solidFill>
                <a:latin typeface="Arial"/>
                <a:cs typeface="Arial"/>
              </a:rPr>
              <a:t>Конкурсе </a:t>
            </a:r>
            <a:r>
              <a:rPr sz="4750" b="1" spc="-95" dirty="0">
                <a:solidFill>
                  <a:srgbClr val="FFFFFF"/>
                </a:solidFill>
                <a:latin typeface="Arial"/>
                <a:cs typeface="Arial"/>
              </a:rPr>
              <a:t>по </a:t>
            </a:r>
            <a:r>
              <a:rPr sz="4750" b="1" spc="-110" dirty="0">
                <a:solidFill>
                  <a:srgbClr val="FFFFFF"/>
                </a:solidFill>
                <a:latin typeface="Arial"/>
                <a:cs typeface="Arial"/>
              </a:rPr>
              <a:t>предоставлению </a:t>
            </a:r>
            <a:r>
              <a:rPr sz="4750" b="1" spc="-65" dirty="0">
                <a:solidFill>
                  <a:srgbClr val="FFFFFF"/>
                </a:solidFill>
                <a:latin typeface="Arial"/>
                <a:cs typeface="Arial"/>
              </a:rPr>
              <a:t>грантов </a:t>
            </a:r>
            <a:r>
              <a:rPr sz="4750" b="1" spc="-480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4750" b="1" spc="-240" dirty="0">
                <a:solidFill>
                  <a:srgbClr val="FFFFFF"/>
                </a:solidFill>
                <a:latin typeface="Arial"/>
                <a:cs typeface="Arial"/>
              </a:rPr>
              <a:t>форме </a:t>
            </a:r>
            <a:r>
              <a:rPr sz="4750" b="1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75" dirty="0">
                <a:solidFill>
                  <a:srgbClr val="FFFFFF"/>
                </a:solidFill>
                <a:latin typeface="Arial"/>
                <a:cs typeface="Arial"/>
              </a:rPr>
              <a:t>субсидий</a:t>
            </a:r>
            <a:r>
              <a:rPr sz="475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90" dirty="0">
                <a:solidFill>
                  <a:srgbClr val="FFFFFF"/>
                </a:solidFill>
                <a:latin typeface="Arial"/>
                <a:cs typeface="Arial"/>
              </a:rPr>
              <a:t>из</a:t>
            </a:r>
            <a:r>
              <a:rPr sz="47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70" dirty="0">
                <a:solidFill>
                  <a:srgbClr val="FFFFFF"/>
                </a:solidFill>
                <a:latin typeface="Arial"/>
                <a:cs typeface="Arial"/>
              </a:rPr>
              <a:t>бюджета</a:t>
            </a:r>
            <a:r>
              <a:rPr sz="475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75" dirty="0">
                <a:solidFill>
                  <a:srgbClr val="FFFFFF"/>
                </a:solidFill>
                <a:latin typeface="Arial"/>
                <a:cs typeface="Arial"/>
              </a:rPr>
              <a:t>Республики</a:t>
            </a:r>
            <a:r>
              <a:rPr sz="47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30" dirty="0">
                <a:solidFill>
                  <a:srgbClr val="FFFFFF"/>
                </a:solidFill>
                <a:latin typeface="Arial"/>
                <a:cs typeface="Arial"/>
              </a:rPr>
              <a:t>Татарстан </a:t>
            </a:r>
            <a:r>
              <a:rPr sz="47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4750" b="1" spc="-250" dirty="0" smtClean="0">
                <a:solidFill>
                  <a:srgbClr val="FFFFFF"/>
                </a:solidFill>
                <a:latin typeface="Arial"/>
                <a:cs typeface="Arial"/>
              </a:rPr>
              <a:t>некоммерческим организациям </a:t>
            </a:r>
            <a:r>
              <a:rPr sz="4750" b="1" spc="114" dirty="0" err="1" smtClean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4750" b="1" spc="-1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114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4750" b="1" spc="8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4750" b="1" spc="-60" dirty="0">
                <a:solidFill>
                  <a:srgbClr val="FFFFFF"/>
                </a:solidFill>
                <a:latin typeface="Arial"/>
                <a:cs typeface="Arial"/>
              </a:rPr>
              <a:t>ализацию</a:t>
            </a:r>
            <a:r>
              <a:rPr sz="47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4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4750" b="1" spc="-120" dirty="0">
                <a:solidFill>
                  <a:srgbClr val="FFFFFF"/>
                </a:solidFill>
                <a:latin typeface="Arial"/>
                <a:cs typeface="Arial"/>
              </a:rPr>
              <a:t>оциально  </a:t>
            </a:r>
            <a:r>
              <a:rPr sz="4750" b="1" spc="-195" dirty="0">
                <a:solidFill>
                  <a:srgbClr val="FFFFFF"/>
                </a:solidFill>
                <a:latin typeface="Arial"/>
                <a:cs typeface="Arial"/>
              </a:rPr>
              <a:t>значимых</a:t>
            </a:r>
            <a:r>
              <a:rPr sz="47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75" dirty="0">
                <a:solidFill>
                  <a:srgbClr val="FFFFFF"/>
                </a:solidFill>
                <a:latin typeface="Arial"/>
                <a:cs typeface="Arial"/>
              </a:rPr>
              <a:t>проектов</a:t>
            </a:r>
            <a:r>
              <a:rPr sz="475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48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475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35" dirty="0">
                <a:solidFill>
                  <a:srgbClr val="FFFFFF"/>
                </a:solidFill>
                <a:latin typeface="Arial"/>
                <a:cs typeface="Arial"/>
              </a:rPr>
              <a:t>сфере</a:t>
            </a:r>
            <a:r>
              <a:rPr sz="47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60" dirty="0">
                <a:solidFill>
                  <a:srgbClr val="FFFFFF"/>
                </a:solidFill>
                <a:latin typeface="Arial"/>
                <a:cs typeface="Arial"/>
              </a:rPr>
              <a:t>молодежной</a:t>
            </a:r>
            <a:r>
              <a:rPr sz="475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45" dirty="0">
                <a:solidFill>
                  <a:srgbClr val="FFFFFF"/>
                </a:solidFill>
                <a:latin typeface="Arial"/>
                <a:cs typeface="Arial"/>
              </a:rPr>
              <a:t>политики</a:t>
            </a:r>
            <a:endParaRPr sz="475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10684201"/>
            <a:ext cx="20104100" cy="624840"/>
            <a:chOff x="0" y="10684201"/>
            <a:chExt cx="20104100" cy="624840"/>
          </a:xfrm>
        </p:grpSpPr>
        <p:sp>
          <p:nvSpPr>
            <p:cNvPr id="4" name="object 4"/>
            <p:cNvSpPr/>
            <p:nvPr/>
          </p:nvSpPr>
          <p:spPr>
            <a:xfrm>
              <a:off x="0" y="10684211"/>
              <a:ext cx="4370705" cy="624840"/>
            </a:xfrm>
            <a:custGeom>
              <a:avLst/>
              <a:gdLst/>
              <a:ahLst/>
              <a:cxnLst/>
              <a:rect l="l" t="t" r="r" b="b"/>
              <a:pathLst>
                <a:path w="4370705" h="624840">
                  <a:moveTo>
                    <a:pt x="1247724" y="312166"/>
                  </a:moveTo>
                  <a:lnTo>
                    <a:pt x="1244193" y="265087"/>
                  </a:lnTo>
                  <a:lnTo>
                    <a:pt x="1234224" y="221081"/>
                  </a:lnTo>
                  <a:lnTo>
                    <a:pt x="1218298" y="179692"/>
                  </a:lnTo>
                  <a:lnTo>
                    <a:pt x="1196898" y="141376"/>
                  </a:lnTo>
                  <a:lnTo>
                    <a:pt x="1170508" y="106629"/>
                  </a:lnTo>
                  <a:lnTo>
                    <a:pt x="1139621" y="75933"/>
                  </a:lnTo>
                  <a:lnTo>
                    <a:pt x="1104709" y="49771"/>
                  </a:lnTo>
                  <a:lnTo>
                    <a:pt x="1066266" y="28613"/>
                  </a:lnTo>
                  <a:lnTo>
                    <a:pt x="1024775" y="12941"/>
                  </a:lnTo>
                  <a:lnTo>
                    <a:pt x="980706" y="3238"/>
                  </a:lnTo>
                  <a:lnTo>
                    <a:pt x="934567" y="0"/>
                  </a:lnTo>
                  <a:lnTo>
                    <a:pt x="888453" y="3530"/>
                  </a:lnTo>
                  <a:lnTo>
                    <a:pt x="844448" y="13500"/>
                  </a:lnTo>
                  <a:lnTo>
                    <a:pt x="803059" y="29425"/>
                  </a:lnTo>
                  <a:lnTo>
                    <a:pt x="764743" y="50825"/>
                  </a:lnTo>
                  <a:lnTo>
                    <a:pt x="730008" y="77203"/>
                  </a:lnTo>
                  <a:lnTo>
                    <a:pt x="699300" y="108102"/>
                  </a:lnTo>
                  <a:lnTo>
                    <a:pt x="673138" y="143002"/>
                  </a:lnTo>
                  <a:lnTo>
                    <a:pt x="651979" y="181457"/>
                  </a:lnTo>
                  <a:lnTo>
                    <a:pt x="636308" y="222948"/>
                  </a:lnTo>
                  <a:lnTo>
                    <a:pt x="626618" y="267004"/>
                  </a:lnTo>
                  <a:lnTo>
                    <a:pt x="624344" y="299402"/>
                  </a:lnTo>
                  <a:lnTo>
                    <a:pt x="624344" y="0"/>
                  </a:lnTo>
                  <a:lnTo>
                    <a:pt x="0" y="0"/>
                  </a:lnTo>
                  <a:lnTo>
                    <a:pt x="0" y="624344"/>
                  </a:lnTo>
                  <a:lnTo>
                    <a:pt x="624344" y="624344"/>
                  </a:lnTo>
                  <a:lnTo>
                    <a:pt x="624344" y="325805"/>
                  </a:lnTo>
                  <a:lnTo>
                    <a:pt x="626897" y="359270"/>
                  </a:lnTo>
                  <a:lnTo>
                    <a:pt x="636866" y="403263"/>
                  </a:lnTo>
                  <a:lnTo>
                    <a:pt x="652792" y="444665"/>
                  </a:lnTo>
                  <a:lnTo>
                    <a:pt x="674192" y="482968"/>
                  </a:lnTo>
                  <a:lnTo>
                    <a:pt x="700582" y="517715"/>
                  </a:lnTo>
                  <a:lnTo>
                    <a:pt x="731469" y="548411"/>
                  </a:lnTo>
                  <a:lnTo>
                    <a:pt x="766381" y="574586"/>
                  </a:lnTo>
                  <a:lnTo>
                    <a:pt x="804824" y="595744"/>
                  </a:lnTo>
                  <a:lnTo>
                    <a:pt x="846315" y="611416"/>
                  </a:lnTo>
                  <a:lnTo>
                    <a:pt x="890371" y="621106"/>
                  </a:lnTo>
                  <a:lnTo>
                    <a:pt x="936523" y="624344"/>
                  </a:lnTo>
                  <a:lnTo>
                    <a:pt x="982535" y="620839"/>
                  </a:lnTo>
                  <a:lnTo>
                    <a:pt x="1026452" y="610908"/>
                  </a:lnTo>
                  <a:lnTo>
                    <a:pt x="1067777" y="595045"/>
                  </a:lnTo>
                  <a:lnTo>
                    <a:pt x="1106043" y="573722"/>
                  </a:lnTo>
                  <a:lnTo>
                    <a:pt x="1140752" y="547433"/>
                  </a:lnTo>
                  <a:lnTo>
                    <a:pt x="1171435" y="516648"/>
                  </a:lnTo>
                  <a:lnTo>
                    <a:pt x="1197622" y="481850"/>
                  </a:lnTo>
                  <a:lnTo>
                    <a:pt x="1218819" y="443522"/>
                  </a:lnTo>
                  <a:lnTo>
                    <a:pt x="1234554" y="402145"/>
                  </a:lnTo>
                  <a:lnTo>
                    <a:pt x="1244358" y="358203"/>
                  </a:lnTo>
                  <a:lnTo>
                    <a:pt x="1247724" y="312166"/>
                  </a:lnTo>
                  <a:close/>
                </a:path>
                <a:path w="4370705" h="624840">
                  <a:moveTo>
                    <a:pt x="1873046" y="0"/>
                  </a:moveTo>
                  <a:lnTo>
                    <a:pt x="1248702" y="0"/>
                  </a:lnTo>
                  <a:lnTo>
                    <a:pt x="1248702" y="624344"/>
                  </a:lnTo>
                  <a:lnTo>
                    <a:pt x="1873046" y="624344"/>
                  </a:lnTo>
                  <a:lnTo>
                    <a:pt x="1873046" y="0"/>
                  </a:lnTo>
                  <a:close/>
                </a:path>
                <a:path w="4370705" h="624840">
                  <a:moveTo>
                    <a:pt x="3118345" y="312178"/>
                  </a:moveTo>
                  <a:lnTo>
                    <a:pt x="3114954" y="266115"/>
                  </a:lnTo>
                  <a:lnTo>
                    <a:pt x="3105137" y="222161"/>
                  </a:lnTo>
                  <a:lnTo>
                    <a:pt x="3089376" y="180771"/>
                  </a:lnTo>
                  <a:lnTo>
                    <a:pt x="3068129" y="142455"/>
                  </a:lnTo>
                  <a:lnTo>
                    <a:pt x="3041891" y="107683"/>
                  </a:lnTo>
                  <a:lnTo>
                    <a:pt x="3011144" y="76936"/>
                  </a:lnTo>
                  <a:lnTo>
                    <a:pt x="2976372" y="50698"/>
                  </a:lnTo>
                  <a:lnTo>
                    <a:pt x="2938056" y="29451"/>
                  </a:lnTo>
                  <a:lnTo>
                    <a:pt x="2896666" y="13690"/>
                  </a:lnTo>
                  <a:lnTo>
                    <a:pt x="2852712" y="3873"/>
                  </a:lnTo>
                  <a:lnTo>
                    <a:pt x="2806649" y="482"/>
                  </a:lnTo>
                  <a:lnTo>
                    <a:pt x="2760599" y="3873"/>
                  </a:lnTo>
                  <a:lnTo>
                    <a:pt x="2716631" y="13690"/>
                  </a:lnTo>
                  <a:lnTo>
                    <a:pt x="2675255" y="29451"/>
                  </a:lnTo>
                  <a:lnTo>
                    <a:pt x="2636926" y="50698"/>
                  </a:lnTo>
                  <a:lnTo>
                    <a:pt x="2602153" y="76936"/>
                  </a:lnTo>
                  <a:lnTo>
                    <a:pt x="2571407" y="107683"/>
                  </a:lnTo>
                  <a:lnTo>
                    <a:pt x="2545169" y="142455"/>
                  </a:lnTo>
                  <a:lnTo>
                    <a:pt x="2523921" y="180771"/>
                  </a:lnTo>
                  <a:lnTo>
                    <a:pt x="2508148" y="222161"/>
                  </a:lnTo>
                  <a:lnTo>
                    <a:pt x="2498356" y="266014"/>
                  </a:lnTo>
                  <a:lnTo>
                    <a:pt x="2498356" y="0"/>
                  </a:lnTo>
                  <a:lnTo>
                    <a:pt x="1873046" y="0"/>
                  </a:lnTo>
                  <a:lnTo>
                    <a:pt x="2498356" y="624344"/>
                  </a:lnTo>
                  <a:lnTo>
                    <a:pt x="2498356" y="358343"/>
                  </a:lnTo>
                  <a:lnTo>
                    <a:pt x="2508148" y="402196"/>
                  </a:lnTo>
                  <a:lnTo>
                    <a:pt x="2523921" y="443572"/>
                  </a:lnTo>
                  <a:lnTo>
                    <a:pt x="2545169" y="481888"/>
                  </a:lnTo>
                  <a:lnTo>
                    <a:pt x="2571407" y="516661"/>
                  </a:lnTo>
                  <a:lnTo>
                    <a:pt x="2602153" y="547408"/>
                  </a:lnTo>
                  <a:lnTo>
                    <a:pt x="2636926" y="573646"/>
                  </a:lnTo>
                  <a:lnTo>
                    <a:pt x="2675255" y="594893"/>
                  </a:lnTo>
                  <a:lnTo>
                    <a:pt x="2716631" y="610666"/>
                  </a:lnTo>
                  <a:lnTo>
                    <a:pt x="2760599" y="620483"/>
                  </a:lnTo>
                  <a:lnTo>
                    <a:pt x="2806649" y="623862"/>
                  </a:lnTo>
                  <a:lnTo>
                    <a:pt x="2852712" y="620483"/>
                  </a:lnTo>
                  <a:lnTo>
                    <a:pt x="2896666" y="610666"/>
                  </a:lnTo>
                  <a:lnTo>
                    <a:pt x="2938056" y="594893"/>
                  </a:lnTo>
                  <a:lnTo>
                    <a:pt x="2976372" y="573646"/>
                  </a:lnTo>
                  <a:lnTo>
                    <a:pt x="3011144" y="547408"/>
                  </a:lnTo>
                  <a:lnTo>
                    <a:pt x="3041891" y="516661"/>
                  </a:lnTo>
                  <a:lnTo>
                    <a:pt x="3068129" y="481888"/>
                  </a:lnTo>
                  <a:lnTo>
                    <a:pt x="3089376" y="443572"/>
                  </a:lnTo>
                  <a:lnTo>
                    <a:pt x="3105137" y="402196"/>
                  </a:lnTo>
                  <a:lnTo>
                    <a:pt x="3114954" y="358228"/>
                  </a:lnTo>
                  <a:lnTo>
                    <a:pt x="3118345" y="312178"/>
                  </a:lnTo>
                  <a:close/>
                </a:path>
                <a:path w="4370705" h="624840">
                  <a:moveTo>
                    <a:pt x="4370451" y="0"/>
                  </a:moveTo>
                  <a:lnTo>
                    <a:pt x="3746093" y="0"/>
                  </a:lnTo>
                  <a:lnTo>
                    <a:pt x="3746093" y="624344"/>
                  </a:lnTo>
                  <a:lnTo>
                    <a:pt x="4370451" y="624344"/>
                  </a:lnTo>
                  <a:lnTo>
                    <a:pt x="43704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21749" y="10684208"/>
              <a:ext cx="623570" cy="624840"/>
            </a:xfrm>
            <a:custGeom>
              <a:avLst/>
              <a:gdLst/>
              <a:ahLst/>
              <a:cxnLst/>
              <a:rect l="l" t="t" r="r" b="b"/>
              <a:pathLst>
                <a:path w="623570" h="624840">
                  <a:moveTo>
                    <a:pt x="0" y="0"/>
                  </a:moveTo>
                  <a:lnTo>
                    <a:pt x="0" y="624347"/>
                  </a:lnTo>
                  <a:lnTo>
                    <a:pt x="623384" y="624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72000" y="10684211"/>
              <a:ext cx="15732125" cy="624840"/>
            </a:xfrm>
            <a:custGeom>
              <a:avLst/>
              <a:gdLst/>
              <a:ahLst/>
              <a:cxnLst/>
              <a:rect l="l" t="t" r="r" b="b"/>
              <a:pathLst>
                <a:path w="15732125" h="624840">
                  <a:moveTo>
                    <a:pt x="1246759" y="0"/>
                  </a:moveTo>
                  <a:lnTo>
                    <a:pt x="0" y="0"/>
                  </a:lnTo>
                  <a:lnTo>
                    <a:pt x="623379" y="623379"/>
                  </a:lnTo>
                  <a:lnTo>
                    <a:pt x="1246759" y="0"/>
                  </a:lnTo>
                  <a:close/>
                </a:path>
                <a:path w="15732125" h="624840">
                  <a:moveTo>
                    <a:pt x="1691195" y="312178"/>
                  </a:moveTo>
                  <a:lnTo>
                    <a:pt x="1687817" y="266115"/>
                  </a:lnTo>
                  <a:lnTo>
                    <a:pt x="1678000" y="222161"/>
                  </a:lnTo>
                  <a:lnTo>
                    <a:pt x="1662226" y="180771"/>
                  </a:lnTo>
                  <a:lnTo>
                    <a:pt x="1640979" y="142455"/>
                  </a:lnTo>
                  <a:lnTo>
                    <a:pt x="1614741" y="107683"/>
                  </a:lnTo>
                  <a:lnTo>
                    <a:pt x="1583994" y="76936"/>
                  </a:lnTo>
                  <a:lnTo>
                    <a:pt x="1549222" y="50698"/>
                  </a:lnTo>
                  <a:lnTo>
                    <a:pt x="1510906" y="29451"/>
                  </a:lnTo>
                  <a:lnTo>
                    <a:pt x="1469529" y="13690"/>
                  </a:lnTo>
                  <a:lnTo>
                    <a:pt x="1425562" y="3873"/>
                  </a:lnTo>
                  <a:lnTo>
                    <a:pt x="1379512" y="482"/>
                  </a:lnTo>
                  <a:lnTo>
                    <a:pt x="1333449" y="3873"/>
                  </a:lnTo>
                  <a:lnTo>
                    <a:pt x="1289481" y="13690"/>
                  </a:lnTo>
                  <a:lnTo>
                    <a:pt x="1248105" y="29451"/>
                  </a:lnTo>
                  <a:lnTo>
                    <a:pt x="1209789" y="50698"/>
                  </a:lnTo>
                  <a:lnTo>
                    <a:pt x="1175016" y="76936"/>
                  </a:lnTo>
                  <a:lnTo>
                    <a:pt x="1144270" y="107683"/>
                  </a:lnTo>
                  <a:lnTo>
                    <a:pt x="1118031" y="142455"/>
                  </a:lnTo>
                  <a:lnTo>
                    <a:pt x="1096784" y="180771"/>
                  </a:lnTo>
                  <a:lnTo>
                    <a:pt x="1081011" y="222161"/>
                  </a:lnTo>
                  <a:lnTo>
                    <a:pt x="1071194" y="266115"/>
                  </a:lnTo>
                  <a:lnTo>
                    <a:pt x="1067816" y="312178"/>
                  </a:lnTo>
                  <a:lnTo>
                    <a:pt x="1071194" y="358228"/>
                  </a:lnTo>
                  <a:lnTo>
                    <a:pt x="1081011" y="402196"/>
                  </a:lnTo>
                  <a:lnTo>
                    <a:pt x="1096784" y="443572"/>
                  </a:lnTo>
                  <a:lnTo>
                    <a:pt x="1118031" y="481888"/>
                  </a:lnTo>
                  <a:lnTo>
                    <a:pt x="1144270" y="516661"/>
                  </a:lnTo>
                  <a:lnTo>
                    <a:pt x="1175016" y="547408"/>
                  </a:lnTo>
                  <a:lnTo>
                    <a:pt x="1209789" y="573646"/>
                  </a:lnTo>
                  <a:lnTo>
                    <a:pt x="1248105" y="594893"/>
                  </a:lnTo>
                  <a:lnTo>
                    <a:pt x="1289481" y="610666"/>
                  </a:lnTo>
                  <a:lnTo>
                    <a:pt x="1333449" y="620483"/>
                  </a:lnTo>
                  <a:lnTo>
                    <a:pt x="1379512" y="623862"/>
                  </a:lnTo>
                  <a:lnTo>
                    <a:pt x="1425562" y="620483"/>
                  </a:lnTo>
                  <a:lnTo>
                    <a:pt x="1469529" y="610666"/>
                  </a:lnTo>
                  <a:lnTo>
                    <a:pt x="1510906" y="594893"/>
                  </a:lnTo>
                  <a:lnTo>
                    <a:pt x="1549222" y="573646"/>
                  </a:lnTo>
                  <a:lnTo>
                    <a:pt x="1583994" y="547408"/>
                  </a:lnTo>
                  <a:lnTo>
                    <a:pt x="1614741" y="516661"/>
                  </a:lnTo>
                  <a:lnTo>
                    <a:pt x="1640979" y="481888"/>
                  </a:lnTo>
                  <a:lnTo>
                    <a:pt x="1662226" y="443572"/>
                  </a:lnTo>
                  <a:lnTo>
                    <a:pt x="1678000" y="402196"/>
                  </a:lnTo>
                  <a:lnTo>
                    <a:pt x="1687817" y="358228"/>
                  </a:lnTo>
                  <a:lnTo>
                    <a:pt x="1691195" y="312178"/>
                  </a:lnTo>
                  <a:close/>
                </a:path>
                <a:path w="15732125" h="624840">
                  <a:moveTo>
                    <a:pt x="4742548" y="624344"/>
                  </a:moveTo>
                  <a:lnTo>
                    <a:pt x="4119156" y="0"/>
                  </a:lnTo>
                  <a:lnTo>
                    <a:pt x="4119156" y="312013"/>
                  </a:lnTo>
                  <a:lnTo>
                    <a:pt x="4115778" y="266039"/>
                  </a:lnTo>
                  <a:lnTo>
                    <a:pt x="4105948" y="222008"/>
                  </a:lnTo>
                  <a:lnTo>
                    <a:pt x="4090149" y="180568"/>
                  </a:lnTo>
                  <a:lnTo>
                    <a:pt x="4068876" y="142189"/>
                  </a:lnTo>
                  <a:lnTo>
                    <a:pt x="4042587" y="107365"/>
                  </a:lnTo>
                  <a:lnTo>
                    <a:pt x="4011803" y="76568"/>
                  </a:lnTo>
                  <a:lnTo>
                    <a:pt x="3976967" y="50292"/>
                  </a:lnTo>
                  <a:lnTo>
                    <a:pt x="3938587" y="29006"/>
                  </a:lnTo>
                  <a:lnTo>
                    <a:pt x="3897147" y="13208"/>
                  </a:lnTo>
                  <a:lnTo>
                    <a:pt x="3853116" y="3378"/>
                  </a:lnTo>
                  <a:lnTo>
                    <a:pt x="3806990" y="0"/>
                  </a:lnTo>
                  <a:lnTo>
                    <a:pt x="3494811" y="0"/>
                  </a:lnTo>
                  <a:lnTo>
                    <a:pt x="3494811" y="554126"/>
                  </a:lnTo>
                  <a:lnTo>
                    <a:pt x="2940685" y="0"/>
                  </a:lnTo>
                  <a:lnTo>
                    <a:pt x="2318956" y="621728"/>
                  </a:lnTo>
                  <a:lnTo>
                    <a:pt x="2318956" y="0"/>
                  </a:lnTo>
                  <a:lnTo>
                    <a:pt x="1694599" y="0"/>
                  </a:lnTo>
                  <a:lnTo>
                    <a:pt x="1694599" y="624344"/>
                  </a:lnTo>
                  <a:lnTo>
                    <a:pt x="2316327" y="624344"/>
                  </a:lnTo>
                  <a:lnTo>
                    <a:pt x="2318956" y="624344"/>
                  </a:lnTo>
                  <a:lnTo>
                    <a:pt x="3494811" y="624344"/>
                  </a:lnTo>
                  <a:lnTo>
                    <a:pt x="3565029" y="624344"/>
                  </a:lnTo>
                  <a:lnTo>
                    <a:pt x="3806990" y="624344"/>
                  </a:lnTo>
                  <a:lnTo>
                    <a:pt x="3852989" y="621118"/>
                  </a:lnTo>
                  <a:lnTo>
                    <a:pt x="3896906" y="611454"/>
                  </a:lnTo>
                  <a:lnTo>
                    <a:pt x="3938270" y="595833"/>
                  </a:lnTo>
                  <a:lnTo>
                    <a:pt x="3976598" y="574738"/>
                  </a:lnTo>
                  <a:lnTo>
                    <a:pt x="4011396" y="548652"/>
                  </a:lnTo>
                  <a:lnTo>
                    <a:pt x="4042194" y="518058"/>
                  </a:lnTo>
                  <a:lnTo>
                    <a:pt x="4068495" y="483412"/>
                  </a:lnTo>
                  <a:lnTo>
                    <a:pt x="4089831" y="445223"/>
                  </a:lnTo>
                  <a:lnTo>
                    <a:pt x="4105706" y="403961"/>
                  </a:lnTo>
                  <a:lnTo>
                    <a:pt x="4115651" y="360095"/>
                  </a:lnTo>
                  <a:lnTo>
                    <a:pt x="4119156" y="312356"/>
                  </a:lnTo>
                  <a:lnTo>
                    <a:pt x="4119156" y="624344"/>
                  </a:lnTo>
                  <a:lnTo>
                    <a:pt x="4742548" y="624344"/>
                  </a:lnTo>
                  <a:close/>
                </a:path>
                <a:path w="15732125" h="624840">
                  <a:moveTo>
                    <a:pt x="5988812" y="312178"/>
                  </a:moveTo>
                  <a:lnTo>
                    <a:pt x="5985434" y="266115"/>
                  </a:lnTo>
                  <a:lnTo>
                    <a:pt x="5975616" y="222161"/>
                  </a:lnTo>
                  <a:lnTo>
                    <a:pt x="5959843" y="180771"/>
                  </a:lnTo>
                  <a:lnTo>
                    <a:pt x="5938596" y="142455"/>
                  </a:lnTo>
                  <a:lnTo>
                    <a:pt x="5912358" y="107683"/>
                  </a:lnTo>
                  <a:lnTo>
                    <a:pt x="5881611" y="76936"/>
                  </a:lnTo>
                  <a:lnTo>
                    <a:pt x="5846838" y="50698"/>
                  </a:lnTo>
                  <a:lnTo>
                    <a:pt x="5808523" y="29451"/>
                  </a:lnTo>
                  <a:lnTo>
                    <a:pt x="5767146" y="13690"/>
                  </a:lnTo>
                  <a:lnTo>
                    <a:pt x="5723179" y="3873"/>
                  </a:lnTo>
                  <a:lnTo>
                    <a:pt x="5677128" y="482"/>
                  </a:lnTo>
                  <a:lnTo>
                    <a:pt x="5631065" y="3873"/>
                  </a:lnTo>
                  <a:lnTo>
                    <a:pt x="5587098" y="13690"/>
                  </a:lnTo>
                  <a:lnTo>
                    <a:pt x="5545721" y="29451"/>
                  </a:lnTo>
                  <a:lnTo>
                    <a:pt x="5507406" y="50698"/>
                  </a:lnTo>
                  <a:lnTo>
                    <a:pt x="5472633" y="76936"/>
                  </a:lnTo>
                  <a:lnTo>
                    <a:pt x="5441886" y="107683"/>
                  </a:lnTo>
                  <a:lnTo>
                    <a:pt x="5415648" y="142455"/>
                  </a:lnTo>
                  <a:lnTo>
                    <a:pt x="5394401" y="180771"/>
                  </a:lnTo>
                  <a:lnTo>
                    <a:pt x="5378628" y="222161"/>
                  </a:lnTo>
                  <a:lnTo>
                    <a:pt x="5368810" y="266115"/>
                  </a:lnTo>
                  <a:lnTo>
                    <a:pt x="5367858" y="279057"/>
                  </a:lnTo>
                  <a:lnTo>
                    <a:pt x="5367858" y="0"/>
                  </a:lnTo>
                  <a:lnTo>
                    <a:pt x="4743513" y="0"/>
                  </a:lnTo>
                  <a:lnTo>
                    <a:pt x="4743513" y="624344"/>
                  </a:lnTo>
                  <a:lnTo>
                    <a:pt x="5367858" y="624344"/>
                  </a:lnTo>
                  <a:lnTo>
                    <a:pt x="5367858" y="345300"/>
                  </a:lnTo>
                  <a:lnTo>
                    <a:pt x="5368810" y="358228"/>
                  </a:lnTo>
                  <a:lnTo>
                    <a:pt x="5378628" y="402196"/>
                  </a:lnTo>
                  <a:lnTo>
                    <a:pt x="5394401" y="443572"/>
                  </a:lnTo>
                  <a:lnTo>
                    <a:pt x="5415648" y="481888"/>
                  </a:lnTo>
                  <a:lnTo>
                    <a:pt x="5441886" y="516661"/>
                  </a:lnTo>
                  <a:lnTo>
                    <a:pt x="5472633" y="547408"/>
                  </a:lnTo>
                  <a:lnTo>
                    <a:pt x="5507406" y="573646"/>
                  </a:lnTo>
                  <a:lnTo>
                    <a:pt x="5545721" y="594893"/>
                  </a:lnTo>
                  <a:lnTo>
                    <a:pt x="5587098" y="610666"/>
                  </a:lnTo>
                  <a:lnTo>
                    <a:pt x="5631065" y="620483"/>
                  </a:lnTo>
                  <a:lnTo>
                    <a:pt x="5677128" y="623862"/>
                  </a:lnTo>
                  <a:lnTo>
                    <a:pt x="5723179" y="620483"/>
                  </a:lnTo>
                  <a:lnTo>
                    <a:pt x="5767146" y="610666"/>
                  </a:lnTo>
                  <a:lnTo>
                    <a:pt x="5808523" y="594893"/>
                  </a:lnTo>
                  <a:lnTo>
                    <a:pt x="5846838" y="573646"/>
                  </a:lnTo>
                  <a:lnTo>
                    <a:pt x="5881611" y="547408"/>
                  </a:lnTo>
                  <a:lnTo>
                    <a:pt x="5912358" y="516661"/>
                  </a:lnTo>
                  <a:lnTo>
                    <a:pt x="5938596" y="481888"/>
                  </a:lnTo>
                  <a:lnTo>
                    <a:pt x="5959843" y="443572"/>
                  </a:lnTo>
                  <a:lnTo>
                    <a:pt x="5975616" y="402196"/>
                  </a:lnTo>
                  <a:lnTo>
                    <a:pt x="5985434" y="358228"/>
                  </a:lnTo>
                  <a:lnTo>
                    <a:pt x="5988812" y="312178"/>
                  </a:lnTo>
                  <a:close/>
                </a:path>
                <a:path w="15732125" h="624840">
                  <a:moveTo>
                    <a:pt x="7239952" y="312166"/>
                  </a:moveTo>
                  <a:lnTo>
                    <a:pt x="7236422" y="265087"/>
                  </a:lnTo>
                  <a:lnTo>
                    <a:pt x="7226452" y="221081"/>
                  </a:lnTo>
                  <a:lnTo>
                    <a:pt x="7210514" y="179692"/>
                  </a:lnTo>
                  <a:lnTo>
                    <a:pt x="7189127" y="141376"/>
                  </a:lnTo>
                  <a:lnTo>
                    <a:pt x="7162736" y="106629"/>
                  </a:lnTo>
                  <a:lnTo>
                    <a:pt x="7131850" y="75933"/>
                  </a:lnTo>
                  <a:lnTo>
                    <a:pt x="7096938" y="49771"/>
                  </a:lnTo>
                  <a:lnTo>
                    <a:pt x="7058495" y="28613"/>
                  </a:lnTo>
                  <a:lnTo>
                    <a:pt x="7016991" y="12941"/>
                  </a:lnTo>
                  <a:lnTo>
                    <a:pt x="6972935" y="3238"/>
                  </a:lnTo>
                  <a:lnTo>
                    <a:pt x="6926796" y="0"/>
                  </a:lnTo>
                  <a:lnTo>
                    <a:pt x="6880682" y="3530"/>
                  </a:lnTo>
                  <a:lnTo>
                    <a:pt x="6836677" y="13500"/>
                  </a:lnTo>
                  <a:lnTo>
                    <a:pt x="6795287" y="29425"/>
                  </a:lnTo>
                  <a:lnTo>
                    <a:pt x="6756971" y="50825"/>
                  </a:lnTo>
                  <a:lnTo>
                    <a:pt x="6722224" y="77203"/>
                  </a:lnTo>
                  <a:lnTo>
                    <a:pt x="6691528" y="108102"/>
                  </a:lnTo>
                  <a:lnTo>
                    <a:pt x="6665354" y="143002"/>
                  </a:lnTo>
                  <a:lnTo>
                    <a:pt x="6644195" y="181457"/>
                  </a:lnTo>
                  <a:lnTo>
                    <a:pt x="6628536" y="222948"/>
                  </a:lnTo>
                  <a:lnTo>
                    <a:pt x="6618833" y="267004"/>
                  </a:lnTo>
                  <a:lnTo>
                    <a:pt x="6616573" y="299212"/>
                  </a:lnTo>
                  <a:lnTo>
                    <a:pt x="6616573" y="0"/>
                  </a:lnTo>
                  <a:lnTo>
                    <a:pt x="5992228" y="0"/>
                  </a:lnTo>
                  <a:lnTo>
                    <a:pt x="5992228" y="624344"/>
                  </a:lnTo>
                  <a:lnTo>
                    <a:pt x="6616573" y="624344"/>
                  </a:lnTo>
                  <a:lnTo>
                    <a:pt x="6616573" y="325920"/>
                  </a:lnTo>
                  <a:lnTo>
                    <a:pt x="6619126" y="359270"/>
                  </a:lnTo>
                  <a:lnTo>
                    <a:pt x="6629095" y="403263"/>
                  </a:lnTo>
                  <a:lnTo>
                    <a:pt x="6645021" y="444665"/>
                  </a:lnTo>
                  <a:lnTo>
                    <a:pt x="6666420" y="482968"/>
                  </a:lnTo>
                  <a:lnTo>
                    <a:pt x="6692811" y="517715"/>
                  </a:lnTo>
                  <a:lnTo>
                    <a:pt x="6723697" y="548411"/>
                  </a:lnTo>
                  <a:lnTo>
                    <a:pt x="6758610" y="574586"/>
                  </a:lnTo>
                  <a:lnTo>
                    <a:pt x="6797053" y="595744"/>
                  </a:lnTo>
                  <a:lnTo>
                    <a:pt x="6838543" y="611416"/>
                  </a:lnTo>
                  <a:lnTo>
                    <a:pt x="6882600" y="621106"/>
                  </a:lnTo>
                  <a:lnTo>
                    <a:pt x="6928739" y="624344"/>
                  </a:lnTo>
                  <a:lnTo>
                    <a:pt x="6974764" y="620839"/>
                  </a:lnTo>
                  <a:lnTo>
                    <a:pt x="7018680" y="610908"/>
                  </a:lnTo>
                  <a:lnTo>
                    <a:pt x="7060006" y="595045"/>
                  </a:lnTo>
                  <a:lnTo>
                    <a:pt x="7098258" y="573722"/>
                  </a:lnTo>
                  <a:lnTo>
                    <a:pt x="7132980" y="547433"/>
                  </a:lnTo>
                  <a:lnTo>
                    <a:pt x="7163663" y="516648"/>
                  </a:lnTo>
                  <a:lnTo>
                    <a:pt x="7189851" y="481850"/>
                  </a:lnTo>
                  <a:lnTo>
                    <a:pt x="7211047" y="443522"/>
                  </a:lnTo>
                  <a:lnTo>
                    <a:pt x="7226782" y="402145"/>
                  </a:lnTo>
                  <a:lnTo>
                    <a:pt x="7236574" y="358203"/>
                  </a:lnTo>
                  <a:lnTo>
                    <a:pt x="7239952" y="312166"/>
                  </a:lnTo>
                  <a:close/>
                </a:path>
                <a:path w="15732125" h="624840">
                  <a:moveTo>
                    <a:pt x="7865262" y="0"/>
                  </a:moveTo>
                  <a:lnTo>
                    <a:pt x="7240918" y="0"/>
                  </a:lnTo>
                  <a:lnTo>
                    <a:pt x="7240918" y="624344"/>
                  </a:lnTo>
                  <a:lnTo>
                    <a:pt x="7865262" y="624344"/>
                  </a:lnTo>
                  <a:lnTo>
                    <a:pt x="7865262" y="0"/>
                  </a:lnTo>
                  <a:close/>
                </a:path>
                <a:path w="15732125" h="624840">
                  <a:moveTo>
                    <a:pt x="9110561" y="312178"/>
                  </a:moveTo>
                  <a:lnTo>
                    <a:pt x="9107183" y="266115"/>
                  </a:lnTo>
                  <a:lnTo>
                    <a:pt x="9097366" y="222161"/>
                  </a:lnTo>
                  <a:lnTo>
                    <a:pt x="9081592" y="180771"/>
                  </a:lnTo>
                  <a:lnTo>
                    <a:pt x="9060345" y="142455"/>
                  </a:lnTo>
                  <a:lnTo>
                    <a:pt x="9034120" y="107683"/>
                  </a:lnTo>
                  <a:lnTo>
                    <a:pt x="9003373" y="76936"/>
                  </a:lnTo>
                  <a:lnTo>
                    <a:pt x="8968600" y="50698"/>
                  </a:lnTo>
                  <a:lnTo>
                    <a:pt x="8930284" y="29451"/>
                  </a:lnTo>
                  <a:lnTo>
                    <a:pt x="8888895" y="13690"/>
                  </a:lnTo>
                  <a:lnTo>
                    <a:pt x="8844940" y="3873"/>
                  </a:lnTo>
                  <a:lnTo>
                    <a:pt x="8798877" y="482"/>
                  </a:lnTo>
                  <a:lnTo>
                    <a:pt x="8752815" y="3873"/>
                  </a:lnTo>
                  <a:lnTo>
                    <a:pt x="8708860" y="13690"/>
                  </a:lnTo>
                  <a:lnTo>
                    <a:pt x="8667471" y="29451"/>
                  </a:lnTo>
                  <a:lnTo>
                    <a:pt x="8629155" y="50698"/>
                  </a:lnTo>
                  <a:lnTo>
                    <a:pt x="8594382" y="76936"/>
                  </a:lnTo>
                  <a:lnTo>
                    <a:pt x="8563635" y="107683"/>
                  </a:lnTo>
                  <a:lnTo>
                    <a:pt x="8537397" y="142455"/>
                  </a:lnTo>
                  <a:lnTo>
                    <a:pt x="8516150" y="180771"/>
                  </a:lnTo>
                  <a:lnTo>
                    <a:pt x="8500377" y="222161"/>
                  </a:lnTo>
                  <a:lnTo>
                    <a:pt x="8490585" y="266014"/>
                  </a:lnTo>
                  <a:lnTo>
                    <a:pt x="8490585" y="0"/>
                  </a:lnTo>
                  <a:lnTo>
                    <a:pt x="7865262" y="0"/>
                  </a:lnTo>
                  <a:lnTo>
                    <a:pt x="8490585" y="624344"/>
                  </a:lnTo>
                  <a:lnTo>
                    <a:pt x="8490585" y="358343"/>
                  </a:lnTo>
                  <a:lnTo>
                    <a:pt x="8500377" y="402196"/>
                  </a:lnTo>
                  <a:lnTo>
                    <a:pt x="8516150" y="443572"/>
                  </a:lnTo>
                  <a:lnTo>
                    <a:pt x="8537397" y="481888"/>
                  </a:lnTo>
                  <a:lnTo>
                    <a:pt x="8563635" y="516661"/>
                  </a:lnTo>
                  <a:lnTo>
                    <a:pt x="8594382" y="547408"/>
                  </a:lnTo>
                  <a:lnTo>
                    <a:pt x="8629155" y="573646"/>
                  </a:lnTo>
                  <a:lnTo>
                    <a:pt x="8667471" y="594893"/>
                  </a:lnTo>
                  <a:lnTo>
                    <a:pt x="8708860" y="610666"/>
                  </a:lnTo>
                  <a:lnTo>
                    <a:pt x="8752815" y="620483"/>
                  </a:lnTo>
                  <a:lnTo>
                    <a:pt x="8798877" y="623862"/>
                  </a:lnTo>
                  <a:lnTo>
                    <a:pt x="8844940" y="620483"/>
                  </a:lnTo>
                  <a:lnTo>
                    <a:pt x="8888895" y="610666"/>
                  </a:lnTo>
                  <a:lnTo>
                    <a:pt x="8930284" y="594893"/>
                  </a:lnTo>
                  <a:lnTo>
                    <a:pt x="8968600" y="573646"/>
                  </a:lnTo>
                  <a:lnTo>
                    <a:pt x="9003373" y="547408"/>
                  </a:lnTo>
                  <a:lnTo>
                    <a:pt x="9034120" y="516661"/>
                  </a:lnTo>
                  <a:lnTo>
                    <a:pt x="9060345" y="481888"/>
                  </a:lnTo>
                  <a:lnTo>
                    <a:pt x="9081592" y="443572"/>
                  </a:lnTo>
                  <a:lnTo>
                    <a:pt x="9097366" y="402196"/>
                  </a:lnTo>
                  <a:lnTo>
                    <a:pt x="9107183" y="358228"/>
                  </a:lnTo>
                  <a:lnTo>
                    <a:pt x="9110561" y="312178"/>
                  </a:lnTo>
                  <a:close/>
                </a:path>
                <a:path w="15732125" h="624840">
                  <a:moveTo>
                    <a:pt x="9737357" y="624344"/>
                  </a:moveTo>
                  <a:lnTo>
                    <a:pt x="9113964" y="0"/>
                  </a:lnTo>
                  <a:lnTo>
                    <a:pt x="9113964" y="624344"/>
                  </a:lnTo>
                  <a:lnTo>
                    <a:pt x="9737357" y="624344"/>
                  </a:lnTo>
                  <a:close/>
                </a:path>
                <a:path w="15732125" h="624840">
                  <a:moveTo>
                    <a:pt x="10362667" y="0"/>
                  </a:moveTo>
                  <a:lnTo>
                    <a:pt x="9738322" y="0"/>
                  </a:lnTo>
                  <a:lnTo>
                    <a:pt x="9738322" y="624344"/>
                  </a:lnTo>
                  <a:lnTo>
                    <a:pt x="10362667" y="624344"/>
                  </a:lnTo>
                  <a:lnTo>
                    <a:pt x="10362667" y="0"/>
                  </a:lnTo>
                  <a:close/>
                </a:path>
                <a:path w="15732125" h="624840">
                  <a:moveTo>
                    <a:pt x="11610988" y="0"/>
                  </a:moveTo>
                  <a:lnTo>
                    <a:pt x="10364216" y="0"/>
                  </a:lnTo>
                  <a:lnTo>
                    <a:pt x="10987608" y="623379"/>
                  </a:lnTo>
                  <a:lnTo>
                    <a:pt x="11610988" y="0"/>
                  </a:lnTo>
                  <a:close/>
                </a:path>
                <a:path w="15732125" h="624840">
                  <a:moveTo>
                    <a:pt x="12055424" y="312178"/>
                  </a:moveTo>
                  <a:lnTo>
                    <a:pt x="12052046" y="266115"/>
                  </a:lnTo>
                  <a:lnTo>
                    <a:pt x="12042229" y="222161"/>
                  </a:lnTo>
                  <a:lnTo>
                    <a:pt x="12026456" y="180771"/>
                  </a:lnTo>
                  <a:lnTo>
                    <a:pt x="12005208" y="142455"/>
                  </a:lnTo>
                  <a:lnTo>
                    <a:pt x="11978970" y="107683"/>
                  </a:lnTo>
                  <a:lnTo>
                    <a:pt x="11948224" y="76936"/>
                  </a:lnTo>
                  <a:lnTo>
                    <a:pt x="11913451" y="50698"/>
                  </a:lnTo>
                  <a:lnTo>
                    <a:pt x="11875135" y="29451"/>
                  </a:lnTo>
                  <a:lnTo>
                    <a:pt x="11833758" y="13690"/>
                  </a:lnTo>
                  <a:lnTo>
                    <a:pt x="11789791" y="3873"/>
                  </a:lnTo>
                  <a:lnTo>
                    <a:pt x="11743728" y="482"/>
                  </a:lnTo>
                  <a:lnTo>
                    <a:pt x="11697678" y="3873"/>
                  </a:lnTo>
                  <a:lnTo>
                    <a:pt x="11653711" y="13690"/>
                  </a:lnTo>
                  <a:lnTo>
                    <a:pt x="11612334" y="29451"/>
                  </a:lnTo>
                  <a:lnTo>
                    <a:pt x="11574018" y="50698"/>
                  </a:lnTo>
                  <a:lnTo>
                    <a:pt x="11539245" y="76936"/>
                  </a:lnTo>
                  <a:lnTo>
                    <a:pt x="11508486" y="107683"/>
                  </a:lnTo>
                  <a:lnTo>
                    <a:pt x="11482261" y="142455"/>
                  </a:lnTo>
                  <a:lnTo>
                    <a:pt x="11461013" y="180771"/>
                  </a:lnTo>
                  <a:lnTo>
                    <a:pt x="11445240" y="222161"/>
                  </a:lnTo>
                  <a:lnTo>
                    <a:pt x="11435410" y="266115"/>
                  </a:lnTo>
                  <a:lnTo>
                    <a:pt x="11432032" y="312178"/>
                  </a:lnTo>
                  <a:lnTo>
                    <a:pt x="11435410" y="358228"/>
                  </a:lnTo>
                  <a:lnTo>
                    <a:pt x="11445240" y="402196"/>
                  </a:lnTo>
                  <a:lnTo>
                    <a:pt x="11461013" y="443572"/>
                  </a:lnTo>
                  <a:lnTo>
                    <a:pt x="11482261" y="481888"/>
                  </a:lnTo>
                  <a:lnTo>
                    <a:pt x="11508486" y="516661"/>
                  </a:lnTo>
                  <a:lnTo>
                    <a:pt x="11539245" y="547408"/>
                  </a:lnTo>
                  <a:lnTo>
                    <a:pt x="11574018" y="573646"/>
                  </a:lnTo>
                  <a:lnTo>
                    <a:pt x="11612334" y="594893"/>
                  </a:lnTo>
                  <a:lnTo>
                    <a:pt x="11653711" y="610666"/>
                  </a:lnTo>
                  <a:lnTo>
                    <a:pt x="11697678" y="620483"/>
                  </a:lnTo>
                  <a:lnTo>
                    <a:pt x="11743728" y="623862"/>
                  </a:lnTo>
                  <a:lnTo>
                    <a:pt x="11789791" y="620483"/>
                  </a:lnTo>
                  <a:lnTo>
                    <a:pt x="11833758" y="610666"/>
                  </a:lnTo>
                  <a:lnTo>
                    <a:pt x="11875135" y="594893"/>
                  </a:lnTo>
                  <a:lnTo>
                    <a:pt x="11913451" y="573646"/>
                  </a:lnTo>
                  <a:lnTo>
                    <a:pt x="11948224" y="547408"/>
                  </a:lnTo>
                  <a:lnTo>
                    <a:pt x="11978970" y="516661"/>
                  </a:lnTo>
                  <a:lnTo>
                    <a:pt x="12005208" y="481888"/>
                  </a:lnTo>
                  <a:lnTo>
                    <a:pt x="12026456" y="443572"/>
                  </a:lnTo>
                  <a:lnTo>
                    <a:pt x="12042229" y="402196"/>
                  </a:lnTo>
                  <a:lnTo>
                    <a:pt x="12052046" y="358228"/>
                  </a:lnTo>
                  <a:lnTo>
                    <a:pt x="12055424" y="312178"/>
                  </a:lnTo>
                  <a:close/>
                </a:path>
                <a:path w="15732125" h="624840">
                  <a:moveTo>
                    <a:pt x="14483385" y="312178"/>
                  </a:moveTo>
                  <a:lnTo>
                    <a:pt x="14480007" y="266039"/>
                  </a:lnTo>
                  <a:lnTo>
                    <a:pt x="14470177" y="222008"/>
                  </a:lnTo>
                  <a:lnTo>
                    <a:pt x="14454378" y="180568"/>
                  </a:lnTo>
                  <a:lnTo>
                    <a:pt x="14433093" y="142189"/>
                  </a:lnTo>
                  <a:lnTo>
                    <a:pt x="14406817" y="107365"/>
                  </a:lnTo>
                  <a:lnTo>
                    <a:pt x="14376019" y="76568"/>
                  </a:lnTo>
                  <a:lnTo>
                    <a:pt x="14341196" y="50292"/>
                  </a:lnTo>
                  <a:lnTo>
                    <a:pt x="14302816" y="29006"/>
                  </a:lnTo>
                  <a:lnTo>
                    <a:pt x="14261376" y="13208"/>
                  </a:lnTo>
                  <a:lnTo>
                    <a:pt x="14217345" y="3378"/>
                  </a:lnTo>
                  <a:lnTo>
                    <a:pt x="14171206" y="0"/>
                  </a:lnTo>
                  <a:lnTo>
                    <a:pt x="13859040" y="0"/>
                  </a:lnTo>
                  <a:lnTo>
                    <a:pt x="13859040" y="554139"/>
                  </a:lnTo>
                  <a:lnTo>
                    <a:pt x="13304901" y="0"/>
                  </a:lnTo>
                  <a:lnTo>
                    <a:pt x="12683185" y="621715"/>
                  </a:lnTo>
                  <a:lnTo>
                    <a:pt x="12683185" y="0"/>
                  </a:lnTo>
                  <a:lnTo>
                    <a:pt x="12058828" y="0"/>
                  </a:lnTo>
                  <a:lnTo>
                    <a:pt x="12058828" y="624344"/>
                  </a:lnTo>
                  <a:lnTo>
                    <a:pt x="12680556" y="624344"/>
                  </a:lnTo>
                  <a:lnTo>
                    <a:pt x="12683185" y="624344"/>
                  </a:lnTo>
                  <a:lnTo>
                    <a:pt x="13859040" y="624344"/>
                  </a:lnTo>
                  <a:lnTo>
                    <a:pt x="13929259" y="624344"/>
                  </a:lnTo>
                  <a:lnTo>
                    <a:pt x="14171206" y="624344"/>
                  </a:lnTo>
                  <a:lnTo>
                    <a:pt x="14217206" y="621118"/>
                  </a:lnTo>
                  <a:lnTo>
                    <a:pt x="14261135" y="611454"/>
                  </a:lnTo>
                  <a:lnTo>
                    <a:pt x="14302499" y="595833"/>
                  </a:lnTo>
                  <a:lnTo>
                    <a:pt x="14340827" y="574738"/>
                  </a:lnTo>
                  <a:lnTo>
                    <a:pt x="14375625" y="548652"/>
                  </a:lnTo>
                  <a:lnTo>
                    <a:pt x="14406423" y="518058"/>
                  </a:lnTo>
                  <a:lnTo>
                    <a:pt x="14432725" y="483412"/>
                  </a:lnTo>
                  <a:lnTo>
                    <a:pt x="14454061" y="445223"/>
                  </a:lnTo>
                  <a:lnTo>
                    <a:pt x="14469936" y="403961"/>
                  </a:lnTo>
                  <a:lnTo>
                    <a:pt x="14479867" y="360095"/>
                  </a:lnTo>
                  <a:lnTo>
                    <a:pt x="14483385" y="312178"/>
                  </a:lnTo>
                  <a:close/>
                </a:path>
                <a:path w="15732125" h="624840">
                  <a:moveTo>
                    <a:pt x="15106777" y="624344"/>
                  </a:moveTo>
                  <a:lnTo>
                    <a:pt x="14483385" y="0"/>
                  </a:lnTo>
                  <a:lnTo>
                    <a:pt x="14483385" y="312178"/>
                  </a:lnTo>
                  <a:lnTo>
                    <a:pt x="14483385" y="624344"/>
                  </a:lnTo>
                  <a:lnTo>
                    <a:pt x="15106777" y="624344"/>
                  </a:lnTo>
                  <a:close/>
                </a:path>
                <a:path w="15732125" h="624840">
                  <a:moveTo>
                    <a:pt x="15732100" y="0"/>
                  </a:moveTo>
                  <a:lnTo>
                    <a:pt x="15107742" y="0"/>
                  </a:lnTo>
                  <a:lnTo>
                    <a:pt x="15107742" y="624344"/>
                  </a:lnTo>
                  <a:lnTo>
                    <a:pt x="15732100" y="624344"/>
                  </a:lnTo>
                  <a:lnTo>
                    <a:pt x="15732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80537" y="1401559"/>
            <a:ext cx="6943090" cy="7169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45" dirty="0"/>
              <a:t>Нормативные</a:t>
            </a:r>
            <a:r>
              <a:rPr spc="-120" dirty="0"/>
              <a:t> </a:t>
            </a:r>
            <a:r>
              <a:rPr spc="-240" dirty="0"/>
              <a:t>д</a:t>
            </a:r>
            <a:r>
              <a:rPr spc="40" dirty="0"/>
              <a:t>о</a:t>
            </a:r>
            <a:r>
              <a:rPr spc="5" dirty="0"/>
              <a:t>к</a:t>
            </a:r>
            <a:r>
              <a:rPr spc="-210" dirty="0"/>
              <a:t>ументы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1549" y="3824879"/>
            <a:ext cx="17215485" cy="360743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74320" marR="5080" indent="-262255">
              <a:lnSpc>
                <a:spcPts val="3960"/>
              </a:lnSpc>
              <a:spcBef>
                <a:spcPts val="640"/>
              </a:spcBef>
              <a:buChar char="•"/>
              <a:tabLst>
                <a:tab pos="272415" algn="l"/>
              </a:tabLst>
            </a:pPr>
            <a:r>
              <a:rPr sz="3700" spc="35" dirty="0">
                <a:solidFill>
                  <a:srgbClr val="1E1E1E"/>
                </a:solidFill>
                <a:latin typeface="Microsoft Sans Serif"/>
                <a:cs typeface="Microsoft Sans Serif"/>
              </a:rPr>
              <a:t>Постановление </a:t>
            </a:r>
            <a:r>
              <a:rPr sz="3700" dirty="0">
                <a:solidFill>
                  <a:srgbClr val="1E1E1E"/>
                </a:solidFill>
                <a:latin typeface="Microsoft Sans Serif"/>
                <a:cs typeface="Microsoft Sans Serif"/>
              </a:rPr>
              <a:t>Кабинета </a:t>
            </a:r>
            <a:r>
              <a:rPr sz="3700" spc="40" dirty="0">
                <a:solidFill>
                  <a:srgbClr val="1E1E1E"/>
                </a:solidFill>
                <a:latin typeface="Microsoft Sans Serif"/>
                <a:cs typeface="Microsoft Sans Serif"/>
              </a:rPr>
              <a:t>Министров </a:t>
            </a:r>
            <a:r>
              <a:rPr sz="3700" spc="-30" dirty="0">
                <a:solidFill>
                  <a:srgbClr val="1E1E1E"/>
                </a:solidFill>
                <a:latin typeface="Microsoft Sans Serif"/>
                <a:cs typeface="Microsoft Sans Serif"/>
              </a:rPr>
              <a:t>Республики </a:t>
            </a:r>
            <a:r>
              <a:rPr sz="3700" spc="55" dirty="0">
                <a:solidFill>
                  <a:srgbClr val="1E1E1E"/>
                </a:solidFill>
                <a:latin typeface="Microsoft Sans Serif"/>
                <a:cs typeface="Microsoft Sans Serif"/>
              </a:rPr>
              <a:t>Татарстан </a:t>
            </a:r>
            <a:r>
              <a:rPr sz="3700" spc="25" dirty="0">
                <a:solidFill>
                  <a:srgbClr val="1E1E1E"/>
                </a:solidFill>
                <a:latin typeface="Microsoft Sans Serif"/>
                <a:cs typeface="Microsoft Sans Serif"/>
              </a:rPr>
              <a:t>от </a:t>
            </a:r>
            <a:r>
              <a:rPr sz="3700" spc="-260" dirty="0">
                <a:solidFill>
                  <a:srgbClr val="1E1E1E"/>
                </a:solidFill>
                <a:latin typeface="Microsoft Sans Serif"/>
                <a:cs typeface="Microsoft Sans Serif"/>
              </a:rPr>
              <a:t>19.01.2022 </a:t>
            </a:r>
            <a:r>
              <a:rPr sz="3700" spc="75" dirty="0">
                <a:solidFill>
                  <a:srgbClr val="1E1E1E"/>
                </a:solidFill>
                <a:latin typeface="Microsoft Sans Serif"/>
                <a:cs typeface="Microsoft Sans Serif"/>
              </a:rPr>
              <a:t>№ </a:t>
            </a:r>
            <a:r>
              <a:rPr sz="3700" spc="80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105" dirty="0">
                <a:solidFill>
                  <a:srgbClr val="1E1E1E"/>
                </a:solidFill>
                <a:latin typeface="Microsoft Sans Serif"/>
                <a:cs typeface="Microsoft Sans Serif"/>
              </a:rPr>
              <a:t>29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50" dirty="0">
                <a:solidFill>
                  <a:srgbClr val="1E1E1E"/>
                </a:solidFill>
                <a:latin typeface="Microsoft Sans Serif"/>
                <a:cs typeface="Microsoft Sans Serif"/>
              </a:rPr>
              <a:t>«Об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10" dirty="0">
                <a:solidFill>
                  <a:srgbClr val="1E1E1E"/>
                </a:solidFill>
                <a:latin typeface="Microsoft Sans Serif"/>
                <a:cs typeface="Microsoft Sans Serif"/>
              </a:rPr>
              <a:t>утверждении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20" dirty="0">
                <a:solidFill>
                  <a:srgbClr val="1E1E1E"/>
                </a:solidFill>
                <a:latin typeface="Microsoft Sans Serif"/>
                <a:cs typeface="Microsoft Sans Serif"/>
              </a:rPr>
              <a:t>Порядка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35" dirty="0">
                <a:solidFill>
                  <a:srgbClr val="1E1E1E"/>
                </a:solidFill>
                <a:latin typeface="Microsoft Sans Serif"/>
                <a:cs typeface="Microsoft Sans Serif"/>
              </a:rPr>
              <a:t>предоставления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90" dirty="0">
                <a:solidFill>
                  <a:srgbClr val="1E1E1E"/>
                </a:solidFill>
                <a:latin typeface="Microsoft Sans Serif"/>
                <a:cs typeface="Microsoft Sans Serif"/>
              </a:rPr>
              <a:t>грантов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110" dirty="0">
                <a:solidFill>
                  <a:srgbClr val="1E1E1E"/>
                </a:solidFill>
                <a:latin typeface="Microsoft Sans Serif"/>
                <a:cs typeface="Microsoft Sans Serif"/>
              </a:rPr>
              <a:t>в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форме </a:t>
            </a:r>
            <a:r>
              <a:rPr sz="3700" spc="40" dirty="0">
                <a:solidFill>
                  <a:srgbClr val="1E1E1E"/>
                </a:solidFill>
                <a:latin typeface="Microsoft Sans Serif"/>
                <a:cs typeface="Microsoft Sans Serif"/>
              </a:rPr>
              <a:t>субсидий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95" dirty="0">
                <a:solidFill>
                  <a:srgbClr val="1E1E1E"/>
                </a:solidFill>
                <a:latin typeface="Microsoft Sans Serif"/>
                <a:cs typeface="Microsoft Sans Serif"/>
              </a:rPr>
              <a:t>из </a:t>
            </a:r>
            <a:r>
              <a:rPr sz="3700" spc="-969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10" dirty="0">
                <a:solidFill>
                  <a:srgbClr val="1E1E1E"/>
                </a:solidFill>
                <a:latin typeface="Microsoft Sans Serif"/>
                <a:cs typeface="Microsoft Sans Serif"/>
              </a:rPr>
              <a:t>бюджета </a:t>
            </a:r>
            <a:r>
              <a:rPr sz="3700" spc="-30" dirty="0">
                <a:solidFill>
                  <a:srgbClr val="1E1E1E"/>
                </a:solidFill>
                <a:latin typeface="Microsoft Sans Serif"/>
                <a:cs typeface="Microsoft Sans Serif"/>
              </a:rPr>
              <a:t>Республики </a:t>
            </a:r>
            <a:r>
              <a:rPr sz="3700" spc="55" dirty="0">
                <a:solidFill>
                  <a:srgbClr val="1E1E1E"/>
                </a:solidFill>
                <a:latin typeface="Microsoft Sans Serif"/>
                <a:cs typeface="Microsoft Sans Serif"/>
              </a:rPr>
              <a:t>Татарстан </a:t>
            </a:r>
            <a:r>
              <a:rPr sz="3700" spc="-10" dirty="0">
                <a:solidFill>
                  <a:srgbClr val="1E1E1E"/>
                </a:solidFill>
                <a:latin typeface="Microsoft Sans Serif"/>
                <a:cs typeface="Microsoft Sans Serif"/>
              </a:rPr>
              <a:t>некоммерческим </a:t>
            </a:r>
            <a:r>
              <a:rPr sz="3700" spc="30" dirty="0">
                <a:solidFill>
                  <a:srgbClr val="1E1E1E"/>
                </a:solidFill>
                <a:latin typeface="Microsoft Sans Serif"/>
                <a:cs typeface="Microsoft Sans Serif"/>
              </a:rPr>
              <a:t>организациям, </a:t>
            </a:r>
            <a:r>
              <a:rPr sz="3700" spc="3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80" dirty="0">
                <a:solidFill>
                  <a:srgbClr val="1E1E1E"/>
                </a:solidFill>
                <a:latin typeface="Microsoft Sans Serif"/>
                <a:cs typeface="Microsoft Sans Serif"/>
              </a:rPr>
              <a:t>физическим </a:t>
            </a:r>
            <a:r>
              <a:rPr sz="3700" spc="-15" dirty="0">
                <a:solidFill>
                  <a:srgbClr val="1E1E1E"/>
                </a:solidFill>
                <a:latin typeface="Microsoft Sans Serif"/>
                <a:cs typeface="Microsoft Sans Serif"/>
              </a:rPr>
              <a:t>лицам </a:t>
            </a:r>
            <a:r>
              <a:rPr sz="3700" spc="160" dirty="0">
                <a:solidFill>
                  <a:srgbClr val="1E1E1E"/>
                </a:solidFill>
                <a:latin typeface="Microsoft Sans Serif"/>
                <a:cs typeface="Microsoft Sans Serif"/>
              </a:rPr>
              <a:t>на </a:t>
            </a:r>
            <a:r>
              <a:rPr sz="3700" spc="100" dirty="0">
                <a:solidFill>
                  <a:srgbClr val="1E1E1E"/>
                </a:solidFill>
                <a:latin typeface="Microsoft Sans Serif"/>
                <a:cs typeface="Microsoft Sans Serif"/>
              </a:rPr>
              <a:t>реализацию </a:t>
            </a:r>
            <a:r>
              <a:rPr sz="3700" spc="75" dirty="0">
                <a:solidFill>
                  <a:srgbClr val="1E1E1E"/>
                </a:solidFill>
                <a:latin typeface="Microsoft Sans Serif"/>
                <a:cs typeface="Microsoft Sans Serif"/>
              </a:rPr>
              <a:t>социально </a:t>
            </a:r>
            <a:r>
              <a:rPr sz="3700" spc="-50" dirty="0">
                <a:solidFill>
                  <a:srgbClr val="1E1E1E"/>
                </a:solidFill>
                <a:latin typeface="Microsoft Sans Serif"/>
                <a:cs typeface="Microsoft Sans Serif"/>
              </a:rPr>
              <a:t>значимых </a:t>
            </a:r>
            <a:r>
              <a:rPr sz="3700" spc="65" dirty="0">
                <a:solidFill>
                  <a:srgbClr val="1E1E1E"/>
                </a:solidFill>
                <a:latin typeface="Microsoft Sans Serif"/>
                <a:cs typeface="Microsoft Sans Serif"/>
              </a:rPr>
              <a:t>проектов </a:t>
            </a:r>
            <a:r>
              <a:rPr sz="3700" spc="-110" dirty="0">
                <a:solidFill>
                  <a:srgbClr val="1E1E1E"/>
                </a:solidFill>
                <a:latin typeface="Microsoft Sans Serif"/>
                <a:cs typeface="Microsoft Sans Serif"/>
              </a:rPr>
              <a:t>в </a:t>
            </a:r>
            <a:r>
              <a:rPr sz="3700" spc="25" dirty="0">
                <a:solidFill>
                  <a:srgbClr val="1E1E1E"/>
                </a:solidFill>
                <a:latin typeface="Microsoft Sans Serif"/>
                <a:cs typeface="Microsoft Sans Serif"/>
              </a:rPr>
              <a:t>сфере </a:t>
            </a:r>
            <a:r>
              <a:rPr sz="3700" spc="30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10" dirty="0">
                <a:solidFill>
                  <a:srgbClr val="1E1E1E"/>
                </a:solidFill>
                <a:latin typeface="Microsoft Sans Serif"/>
                <a:cs typeface="Microsoft Sans Serif"/>
              </a:rPr>
              <a:t>молодежной</a:t>
            </a:r>
            <a:r>
              <a:rPr sz="3700" spc="-6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35" dirty="0">
                <a:solidFill>
                  <a:srgbClr val="1E1E1E"/>
                </a:solidFill>
                <a:latin typeface="Microsoft Sans Serif"/>
                <a:cs typeface="Microsoft Sans Serif"/>
              </a:rPr>
              <a:t>политики»;</a:t>
            </a:r>
            <a:endParaRPr sz="37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1E1E1E"/>
              </a:buClr>
              <a:buFont typeface="Microsoft Sans Serif"/>
              <a:buChar char="•"/>
            </a:pPr>
            <a:endParaRPr sz="3000">
              <a:latin typeface="Microsoft Sans Serif"/>
              <a:cs typeface="Microsoft Sans Serif"/>
            </a:endParaRPr>
          </a:p>
          <a:p>
            <a:pPr marL="271780" indent="-259715">
              <a:lnSpc>
                <a:spcPct val="100000"/>
              </a:lnSpc>
              <a:buChar char="•"/>
              <a:tabLst>
                <a:tab pos="272415" algn="l"/>
              </a:tabLst>
            </a:pPr>
            <a:r>
              <a:rPr sz="3700" spc="-5" dirty="0">
                <a:solidFill>
                  <a:srgbClr val="1E1E1E"/>
                </a:solidFill>
                <a:latin typeface="Microsoft Sans Serif"/>
                <a:cs typeface="Microsoft Sans Serif"/>
              </a:rPr>
              <a:t>Приказ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50" dirty="0">
                <a:solidFill>
                  <a:srgbClr val="1E1E1E"/>
                </a:solidFill>
                <a:latin typeface="Microsoft Sans Serif"/>
                <a:cs typeface="Microsoft Sans Serif"/>
              </a:rPr>
              <a:t>Министерства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105" dirty="0">
                <a:solidFill>
                  <a:srgbClr val="1E1E1E"/>
                </a:solidFill>
                <a:latin typeface="Microsoft Sans Serif"/>
                <a:cs typeface="Microsoft Sans Serif"/>
              </a:rPr>
              <a:t>по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20" dirty="0">
                <a:solidFill>
                  <a:srgbClr val="1E1E1E"/>
                </a:solidFill>
                <a:latin typeface="Microsoft Sans Serif"/>
                <a:cs typeface="Microsoft Sans Serif"/>
              </a:rPr>
              <a:t>делам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40" dirty="0">
                <a:solidFill>
                  <a:srgbClr val="1E1E1E"/>
                </a:solidFill>
                <a:latin typeface="Microsoft Sans Serif"/>
                <a:cs typeface="Microsoft Sans Serif"/>
              </a:rPr>
              <a:t>молодежи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30" dirty="0">
                <a:solidFill>
                  <a:srgbClr val="1E1E1E"/>
                </a:solidFill>
                <a:latin typeface="Microsoft Sans Serif"/>
                <a:cs typeface="Microsoft Sans Serif"/>
              </a:rPr>
              <a:t>Республики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30" dirty="0">
                <a:solidFill>
                  <a:srgbClr val="1E1E1E"/>
                </a:solidFill>
                <a:latin typeface="Microsoft Sans Serif"/>
                <a:cs typeface="Microsoft Sans Serif"/>
              </a:rPr>
              <a:t>Татарстан.</a:t>
            </a:r>
            <a:endParaRPr sz="3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84848" y="1401559"/>
            <a:ext cx="1334770" cy="7169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35" dirty="0"/>
              <a:t>Це</a:t>
            </a:r>
            <a:r>
              <a:rPr spc="-140" dirty="0"/>
              <a:t>л</a:t>
            </a:r>
            <a:r>
              <a:rPr spc="-520" dirty="0"/>
              <a:t>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3321" y="3824879"/>
            <a:ext cx="16393160" cy="400622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3960"/>
              </a:lnSpc>
              <a:spcBef>
                <a:spcPts val="640"/>
              </a:spcBef>
            </a:pPr>
            <a:r>
              <a:rPr sz="3700" spc="35" dirty="0">
                <a:solidFill>
                  <a:srgbClr val="1E1E1E"/>
                </a:solidFill>
                <a:latin typeface="Microsoft Sans Serif"/>
                <a:cs typeface="Microsoft Sans Serif"/>
              </a:rPr>
              <a:t>Проведение </a:t>
            </a:r>
            <a:r>
              <a:rPr sz="3700" spc="90" dirty="0">
                <a:solidFill>
                  <a:srgbClr val="1E1E1E"/>
                </a:solidFill>
                <a:latin typeface="Microsoft Sans Serif"/>
                <a:cs typeface="Microsoft Sans Serif"/>
              </a:rPr>
              <a:t>конкурса </a:t>
            </a:r>
            <a:r>
              <a:rPr sz="3700" spc="100" dirty="0">
                <a:solidFill>
                  <a:srgbClr val="1E1E1E"/>
                </a:solidFill>
                <a:latin typeface="Microsoft Sans Serif"/>
                <a:cs typeface="Microsoft Sans Serif"/>
              </a:rPr>
              <a:t>направлено </a:t>
            </a:r>
            <a:r>
              <a:rPr sz="3700" spc="160" dirty="0">
                <a:solidFill>
                  <a:srgbClr val="1E1E1E"/>
                </a:solidFill>
                <a:latin typeface="Microsoft Sans Serif"/>
                <a:cs typeface="Microsoft Sans Serif"/>
              </a:rPr>
              <a:t>на </a:t>
            </a:r>
            <a:r>
              <a:rPr sz="3700" spc="20" dirty="0">
                <a:solidFill>
                  <a:srgbClr val="1E1E1E"/>
                </a:solidFill>
                <a:latin typeface="Microsoft Sans Serif"/>
                <a:cs typeface="Microsoft Sans Serif"/>
              </a:rPr>
              <a:t>поддержку </a:t>
            </a:r>
            <a:r>
              <a:rPr sz="3700" spc="40" dirty="0">
                <a:solidFill>
                  <a:srgbClr val="1E1E1E"/>
                </a:solidFill>
                <a:latin typeface="Microsoft Sans Serif"/>
                <a:cs typeface="Microsoft Sans Serif"/>
              </a:rPr>
              <a:t>проектов, </a:t>
            </a:r>
            <a:r>
              <a:rPr sz="3700" spc="15" dirty="0">
                <a:solidFill>
                  <a:srgbClr val="1E1E1E"/>
                </a:solidFill>
                <a:latin typeface="Microsoft Sans Serif"/>
                <a:cs typeface="Microsoft Sans Serif"/>
              </a:rPr>
              <a:t>вовлечение </a:t>
            </a:r>
            <a:r>
              <a:rPr sz="3700" spc="20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40" dirty="0">
                <a:solidFill>
                  <a:srgbClr val="1E1E1E"/>
                </a:solidFill>
                <a:latin typeface="Microsoft Sans Serif"/>
                <a:cs typeface="Microsoft Sans Serif"/>
              </a:rPr>
              <a:t>молодежи </a:t>
            </a:r>
            <a:r>
              <a:rPr sz="3700" spc="-110" dirty="0">
                <a:solidFill>
                  <a:srgbClr val="1E1E1E"/>
                </a:solidFill>
                <a:latin typeface="Microsoft Sans Serif"/>
                <a:cs typeface="Microsoft Sans Serif"/>
              </a:rPr>
              <a:t>в </a:t>
            </a:r>
            <a:r>
              <a:rPr sz="3700" spc="55" dirty="0">
                <a:solidFill>
                  <a:srgbClr val="1E1E1E"/>
                </a:solidFill>
                <a:latin typeface="Microsoft Sans Serif"/>
                <a:cs typeface="Microsoft Sans Serif"/>
              </a:rPr>
              <a:t>активное </a:t>
            </a:r>
            <a:r>
              <a:rPr sz="3700" spc="75" dirty="0">
                <a:solidFill>
                  <a:srgbClr val="1E1E1E"/>
                </a:solidFill>
                <a:latin typeface="Microsoft Sans Serif"/>
                <a:cs typeface="Microsoft Sans Serif"/>
              </a:rPr>
              <a:t>участие </a:t>
            </a:r>
            <a:r>
              <a:rPr sz="3700" spc="-110" dirty="0">
                <a:solidFill>
                  <a:srgbClr val="1E1E1E"/>
                </a:solidFill>
                <a:latin typeface="Microsoft Sans Serif"/>
                <a:cs typeface="Microsoft Sans Serif"/>
              </a:rPr>
              <a:t>в </a:t>
            </a:r>
            <a:r>
              <a:rPr sz="3700" spc="70" dirty="0">
                <a:solidFill>
                  <a:srgbClr val="1E1E1E"/>
                </a:solidFill>
                <a:latin typeface="Microsoft Sans Serif"/>
                <a:cs typeface="Microsoft Sans Serif"/>
              </a:rPr>
              <a:t>социальной </a:t>
            </a:r>
            <a:r>
              <a:rPr sz="3700" spc="5" dirty="0">
                <a:solidFill>
                  <a:srgbClr val="1E1E1E"/>
                </a:solidFill>
                <a:latin typeface="Microsoft Sans Serif"/>
                <a:cs typeface="Microsoft Sans Serif"/>
              </a:rPr>
              <a:t>и </a:t>
            </a:r>
            <a:r>
              <a:rPr sz="3700" spc="25" dirty="0">
                <a:solidFill>
                  <a:srgbClr val="1E1E1E"/>
                </a:solidFill>
                <a:latin typeface="Microsoft Sans Serif"/>
                <a:cs typeface="Microsoft Sans Serif"/>
              </a:rPr>
              <a:t>экономической </a:t>
            </a:r>
            <a:r>
              <a:rPr sz="3700" spc="-60" dirty="0">
                <a:solidFill>
                  <a:srgbClr val="1E1E1E"/>
                </a:solidFill>
                <a:latin typeface="Microsoft Sans Serif"/>
                <a:cs typeface="Microsoft Sans Serif"/>
              </a:rPr>
              <a:t>жизни </a:t>
            </a:r>
            <a:r>
              <a:rPr sz="3700" spc="-5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30" dirty="0">
                <a:solidFill>
                  <a:srgbClr val="1E1E1E"/>
                </a:solidFill>
                <a:latin typeface="Microsoft Sans Serif"/>
                <a:cs typeface="Microsoft Sans Serif"/>
              </a:rPr>
              <a:t>Республики</a:t>
            </a:r>
            <a:r>
              <a:rPr sz="3700" spc="-6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35" dirty="0">
                <a:solidFill>
                  <a:srgbClr val="1E1E1E"/>
                </a:solidFill>
                <a:latin typeface="Microsoft Sans Serif"/>
                <a:cs typeface="Microsoft Sans Serif"/>
              </a:rPr>
              <a:t>Татарстан,</a:t>
            </a:r>
            <a:r>
              <a:rPr sz="3700" spc="-60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55" dirty="0">
                <a:solidFill>
                  <a:srgbClr val="1E1E1E"/>
                </a:solidFill>
                <a:latin typeface="Microsoft Sans Serif"/>
                <a:cs typeface="Microsoft Sans Serif"/>
              </a:rPr>
              <a:t>создание</a:t>
            </a:r>
            <a:r>
              <a:rPr sz="3700" spc="-60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20" dirty="0">
                <a:solidFill>
                  <a:srgbClr val="1E1E1E"/>
                </a:solidFill>
                <a:latin typeface="Microsoft Sans Serif"/>
                <a:cs typeface="Microsoft Sans Serif"/>
              </a:rPr>
              <a:t>условии</a:t>
            </a:r>
            <a:r>
              <a:rPr sz="3700" spc="-60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65" dirty="0">
                <a:solidFill>
                  <a:srgbClr val="1E1E1E"/>
                </a:solidFill>
                <a:latin typeface="Microsoft Sans Serif"/>
                <a:cs typeface="Microsoft Sans Serif"/>
              </a:rPr>
              <a:t>для</a:t>
            </a:r>
            <a:r>
              <a:rPr sz="3700" spc="-60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15" dirty="0">
                <a:solidFill>
                  <a:srgbClr val="1E1E1E"/>
                </a:solidFill>
                <a:latin typeface="Microsoft Sans Serif"/>
                <a:cs typeface="Microsoft Sans Serif"/>
              </a:rPr>
              <a:t>повышения</a:t>
            </a:r>
            <a:r>
              <a:rPr sz="3700" spc="-60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60" dirty="0">
                <a:solidFill>
                  <a:srgbClr val="1E1E1E"/>
                </a:solidFill>
                <a:latin typeface="Microsoft Sans Serif"/>
                <a:cs typeface="Microsoft Sans Serif"/>
              </a:rPr>
              <a:t>качества</a:t>
            </a:r>
            <a:r>
              <a:rPr sz="3700" spc="-60" dirty="0">
                <a:solidFill>
                  <a:srgbClr val="1E1E1E"/>
                </a:solidFill>
                <a:latin typeface="Microsoft Sans Serif"/>
                <a:cs typeface="Microsoft Sans Serif"/>
              </a:rPr>
              <a:t> жизни </a:t>
            </a:r>
            <a:r>
              <a:rPr sz="3700" spc="-96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50" dirty="0">
                <a:solidFill>
                  <a:srgbClr val="1E1E1E"/>
                </a:solidFill>
                <a:latin typeface="Microsoft Sans Serif"/>
                <a:cs typeface="Microsoft Sans Serif"/>
              </a:rPr>
              <a:t>молодых</a:t>
            </a:r>
            <a:r>
              <a:rPr sz="3700" spc="-65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80" dirty="0">
                <a:solidFill>
                  <a:srgbClr val="1E1E1E"/>
                </a:solidFill>
                <a:latin typeface="Microsoft Sans Serif"/>
                <a:cs typeface="Microsoft Sans Serif"/>
              </a:rPr>
              <a:t>граждан.</a:t>
            </a:r>
            <a:endParaRPr sz="3700" dirty="0">
              <a:latin typeface="Microsoft Sans Serif"/>
              <a:cs typeface="Microsoft Sans Serif"/>
            </a:endParaRPr>
          </a:p>
          <a:p>
            <a:pPr marL="12700">
              <a:lnSpc>
                <a:spcPts val="4680"/>
              </a:lnSpc>
              <a:spcBef>
                <a:spcPts val="2620"/>
              </a:spcBef>
              <a:tabLst>
                <a:tab pos="5816600" algn="l"/>
              </a:tabLst>
            </a:pPr>
            <a:r>
              <a:rPr sz="3700" spc="35" dirty="0">
                <a:solidFill>
                  <a:srgbClr val="1E1E1E"/>
                </a:solidFill>
                <a:latin typeface="Microsoft Sans Serif"/>
                <a:cs typeface="Microsoft Sans Serif"/>
              </a:rPr>
              <a:t>Общий</a:t>
            </a:r>
            <a:r>
              <a:rPr sz="3700" spc="-60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85" dirty="0">
                <a:solidFill>
                  <a:srgbClr val="1E1E1E"/>
                </a:solidFill>
                <a:latin typeface="Microsoft Sans Serif"/>
                <a:cs typeface="Microsoft Sans Serif"/>
              </a:rPr>
              <a:t>б</a:t>
            </a:r>
            <a:r>
              <a:rPr sz="3700" spc="35" dirty="0">
                <a:solidFill>
                  <a:srgbClr val="1E1E1E"/>
                </a:solidFill>
                <a:latin typeface="Microsoft Sans Serif"/>
                <a:cs typeface="Microsoft Sans Serif"/>
              </a:rPr>
              <a:t>ю</a:t>
            </a:r>
            <a:r>
              <a:rPr sz="3700" spc="30" dirty="0">
                <a:solidFill>
                  <a:srgbClr val="1E1E1E"/>
                </a:solidFill>
                <a:latin typeface="Microsoft Sans Serif"/>
                <a:cs typeface="Microsoft Sans Serif"/>
              </a:rPr>
              <a:t>д</a:t>
            </a:r>
            <a:r>
              <a:rPr sz="3700" spc="-270" dirty="0">
                <a:solidFill>
                  <a:srgbClr val="1E1E1E"/>
                </a:solidFill>
                <a:latin typeface="Microsoft Sans Serif"/>
                <a:cs typeface="Microsoft Sans Serif"/>
              </a:rPr>
              <a:t>ж</a:t>
            </a:r>
            <a:r>
              <a:rPr sz="3700" spc="30" dirty="0">
                <a:solidFill>
                  <a:srgbClr val="1E1E1E"/>
                </a:solidFill>
                <a:latin typeface="Microsoft Sans Serif"/>
                <a:cs typeface="Microsoft Sans Serif"/>
              </a:rPr>
              <a:t>е</a:t>
            </a:r>
            <a:r>
              <a:rPr sz="3700" spc="-65" dirty="0">
                <a:solidFill>
                  <a:srgbClr val="1E1E1E"/>
                </a:solidFill>
                <a:latin typeface="Microsoft Sans Serif"/>
                <a:cs typeface="Microsoft Sans Serif"/>
              </a:rPr>
              <a:t>т</a:t>
            </a:r>
            <a:r>
              <a:rPr sz="3700" spc="-60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sz="3700" spc="-210" dirty="0">
                <a:solidFill>
                  <a:srgbClr val="1E1E1E"/>
                </a:solidFill>
                <a:latin typeface="Microsoft Sans Serif"/>
                <a:cs typeface="Microsoft Sans Serif"/>
              </a:rPr>
              <a:t>к</a:t>
            </a:r>
            <a:r>
              <a:rPr sz="3700" spc="65" dirty="0">
                <a:solidFill>
                  <a:srgbClr val="1E1E1E"/>
                </a:solidFill>
                <a:latin typeface="Microsoft Sans Serif"/>
                <a:cs typeface="Microsoft Sans Serif"/>
              </a:rPr>
              <a:t>он</a:t>
            </a:r>
            <a:r>
              <a:rPr sz="3700" spc="-15" dirty="0">
                <a:solidFill>
                  <a:srgbClr val="1E1E1E"/>
                </a:solidFill>
                <a:latin typeface="Microsoft Sans Serif"/>
                <a:cs typeface="Microsoft Sans Serif"/>
              </a:rPr>
              <a:t>к</a:t>
            </a:r>
            <a:r>
              <a:rPr sz="3700" spc="180" dirty="0">
                <a:solidFill>
                  <a:srgbClr val="1E1E1E"/>
                </a:solidFill>
                <a:latin typeface="Microsoft Sans Serif"/>
                <a:cs typeface="Microsoft Sans Serif"/>
              </a:rPr>
              <a:t>ур</a:t>
            </a:r>
            <a:r>
              <a:rPr sz="3700" spc="150" dirty="0">
                <a:solidFill>
                  <a:srgbClr val="1E1E1E"/>
                </a:solidFill>
                <a:latin typeface="Microsoft Sans Serif"/>
                <a:cs typeface="Microsoft Sans Serif"/>
              </a:rPr>
              <a:t>с</a:t>
            </a:r>
            <a:r>
              <a:rPr sz="3700" spc="300" dirty="0">
                <a:solidFill>
                  <a:srgbClr val="1E1E1E"/>
                </a:solidFill>
                <a:latin typeface="Microsoft Sans Serif"/>
                <a:cs typeface="Microsoft Sans Serif"/>
              </a:rPr>
              <a:t>а</a:t>
            </a:r>
            <a:r>
              <a:rPr sz="3700" dirty="0">
                <a:solidFill>
                  <a:srgbClr val="1E1E1E"/>
                </a:solidFill>
                <a:latin typeface="Microsoft Sans Serif"/>
                <a:cs typeface="Microsoft Sans Serif"/>
              </a:rPr>
              <a:t>	</a:t>
            </a:r>
            <a:r>
              <a:rPr sz="3700" spc="1360" dirty="0">
                <a:solidFill>
                  <a:srgbClr val="1E1E1E"/>
                </a:solidFill>
                <a:latin typeface="Microsoft Sans Serif"/>
                <a:cs typeface="Microsoft Sans Serif"/>
              </a:rPr>
              <a:t>–</a:t>
            </a:r>
            <a:r>
              <a:rPr sz="3700" spc="-60" dirty="0">
                <a:solidFill>
                  <a:srgbClr val="1E1E1E"/>
                </a:solidFill>
                <a:latin typeface="Microsoft Sans Serif"/>
                <a:cs typeface="Microsoft Sans Serif"/>
              </a:rPr>
              <a:t> </a:t>
            </a:r>
            <a:r>
              <a:rPr lang="ru-RU" sz="4500" b="1" spc="-285" dirty="0" smtClean="0">
                <a:solidFill>
                  <a:srgbClr val="009489"/>
                </a:solidFill>
                <a:latin typeface="Arial"/>
                <a:cs typeface="Arial"/>
              </a:rPr>
              <a:t>4,8</a:t>
            </a:r>
            <a:r>
              <a:rPr sz="4500" b="1" spc="-120" dirty="0" smtClean="0">
                <a:solidFill>
                  <a:srgbClr val="009489"/>
                </a:solidFill>
                <a:latin typeface="Arial"/>
                <a:cs typeface="Arial"/>
              </a:rPr>
              <a:t> </a:t>
            </a:r>
            <a:r>
              <a:rPr sz="4500" b="1" spc="-245" dirty="0">
                <a:solidFill>
                  <a:srgbClr val="009489"/>
                </a:solidFill>
                <a:latin typeface="Arial"/>
                <a:cs typeface="Arial"/>
              </a:rPr>
              <a:t>млн.</a:t>
            </a:r>
            <a:r>
              <a:rPr sz="4500" b="1" spc="-120" dirty="0">
                <a:solidFill>
                  <a:srgbClr val="009489"/>
                </a:solidFill>
                <a:latin typeface="Arial"/>
                <a:cs typeface="Arial"/>
              </a:rPr>
              <a:t> </a:t>
            </a:r>
            <a:r>
              <a:rPr sz="4500" b="1" spc="-10" dirty="0" err="1" smtClean="0">
                <a:solidFill>
                  <a:srgbClr val="009489"/>
                </a:solidFill>
                <a:latin typeface="Arial"/>
                <a:cs typeface="Arial"/>
              </a:rPr>
              <a:t>р</a:t>
            </a:r>
            <a:r>
              <a:rPr sz="4500" b="1" spc="-220" dirty="0" err="1" smtClean="0">
                <a:solidFill>
                  <a:srgbClr val="009489"/>
                </a:solidFill>
                <a:latin typeface="Arial"/>
                <a:cs typeface="Arial"/>
              </a:rPr>
              <a:t>у</a:t>
            </a:r>
            <a:r>
              <a:rPr sz="4500" b="1" spc="-270" dirty="0" err="1" smtClean="0">
                <a:solidFill>
                  <a:srgbClr val="009489"/>
                </a:solidFill>
                <a:latin typeface="Arial"/>
                <a:cs typeface="Arial"/>
              </a:rPr>
              <a:t>б</a:t>
            </a:r>
            <a:r>
              <a:rPr sz="4500" b="1" spc="-140" dirty="0" err="1" smtClean="0">
                <a:solidFill>
                  <a:srgbClr val="009489"/>
                </a:solidFill>
                <a:latin typeface="Arial"/>
                <a:cs typeface="Arial"/>
              </a:rPr>
              <a:t>лей</a:t>
            </a:r>
            <a:endParaRPr lang="ru-RU" sz="4500" b="1" spc="-140" dirty="0" smtClean="0">
              <a:solidFill>
                <a:srgbClr val="009489"/>
              </a:solidFill>
              <a:latin typeface="Arial"/>
              <a:cs typeface="Arial"/>
            </a:endParaRPr>
          </a:p>
          <a:p>
            <a:pPr marL="12700">
              <a:lnSpc>
                <a:spcPts val="4680"/>
              </a:lnSpc>
              <a:spcBef>
                <a:spcPts val="2620"/>
              </a:spcBef>
              <a:tabLst>
                <a:tab pos="5816600" algn="l"/>
              </a:tabLst>
            </a:pPr>
            <a:endParaRPr sz="4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91350" y="1401559"/>
            <a:ext cx="5922010" cy="7169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14" dirty="0"/>
              <a:t>Номинации</a:t>
            </a:r>
            <a:r>
              <a:rPr spc="-150" dirty="0"/>
              <a:t> </a:t>
            </a:r>
            <a:r>
              <a:rPr spc="-10" dirty="0"/>
              <a:t>Конкурса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10684198"/>
            <a:ext cx="20104100" cy="624840"/>
            <a:chOff x="0" y="10684198"/>
            <a:chExt cx="20104100" cy="624840"/>
          </a:xfrm>
        </p:grpSpPr>
        <p:sp>
          <p:nvSpPr>
            <p:cNvPr id="4" name="object 4"/>
            <p:cNvSpPr/>
            <p:nvPr/>
          </p:nvSpPr>
          <p:spPr>
            <a:xfrm>
              <a:off x="0" y="10684198"/>
              <a:ext cx="4370705" cy="624840"/>
            </a:xfrm>
            <a:custGeom>
              <a:avLst/>
              <a:gdLst/>
              <a:ahLst/>
              <a:cxnLst/>
              <a:rect l="l" t="t" r="r" b="b"/>
              <a:pathLst>
                <a:path w="4370705" h="624840">
                  <a:moveTo>
                    <a:pt x="1247724" y="312178"/>
                  </a:moveTo>
                  <a:lnTo>
                    <a:pt x="1244193" y="265099"/>
                  </a:lnTo>
                  <a:lnTo>
                    <a:pt x="1234224" y="221094"/>
                  </a:lnTo>
                  <a:lnTo>
                    <a:pt x="1218298" y="179705"/>
                  </a:lnTo>
                  <a:lnTo>
                    <a:pt x="1196898" y="141389"/>
                  </a:lnTo>
                  <a:lnTo>
                    <a:pt x="1170508" y="106641"/>
                  </a:lnTo>
                  <a:lnTo>
                    <a:pt x="1139621" y="75946"/>
                  </a:lnTo>
                  <a:lnTo>
                    <a:pt x="1104709" y="49784"/>
                  </a:lnTo>
                  <a:lnTo>
                    <a:pt x="1066266" y="28625"/>
                  </a:lnTo>
                  <a:lnTo>
                    <a:pt x="1024775" y="12954"/>
                  </a:lnTo>
                  <a:lnTo>
                    <a:pt x="980706" y="3251"/>
                  </a:lnTo>
                  <a:lnTo>
                    <a:pt x="934567" y="12"/>
                  </a:lnTo>
                  <a:lnTo>
                    <a:pt x="888453" y="3543"/>
                  </a:lnTo>
                  <a:lnTo>
                    <a:pt x="844448" y="13512"/>
                  </a:lnTo>
                  <a:lnTo>
                    <a:pt x="803059" y="29438"/>
                  </a:lnTo>
                  <a:lnTo>
                    <a:pt x="764743" y="50838"/>
                  </a:lnTo>
                  <a:lnTo>
                    <a:pt x="730008" y="77216"/>
                  </a:lnTo>
                  <a:lnTo>
                    <a:pt x="699300" y="108115"/>
                  </a:lnTo>
                  <a:lnTo>
                    <a:pt x="673138" y="143014"/>
                  </a:lnTo>
                  <a:lnTo>
                    <a:pt x="651979" y="181470"/>
                  </a:lnTo>
                  <a:lnTo>
                    <a:pt x="636308" y="222961"/>
                  </a:lnTo>
                  <a:lnTo>
                    <a:pt x="626618" y="267017"/>
                  </a:lnTo>
                  <a:lnTo>
                    <a:pt x="624344" y="299415"/>
                  </a:lnTo>
                  <a:lnTo>
                    <a:pt x="624344" y="0"/>
                  </a:lnTo>
                  <a:lnTo>
                    <a:pt x="0" y="0"/>
                  </a:lnTo>
                  <a:lnTo>
                    <a:pt x="0" y="624357"/>
                  </a:lnTo>
                  <a:lnTo>
                    <a:pt x="624344" y="624357"/>
                  </a:lnTo>
                  <a:lnTo>
                    <a:pt x="624344" y="325818"/>
                  </a:lnTo>
                  <a:lnTo>
                    <a:pt x="626897" y="359283"/>
                  </a:lnTo>
                  <a:lnTo>
                    <a:pt x="636866" y="403275"/>
                  </a:lnTo>
                  <a:lnTo>
                    <a:pt x="652792" y="444677"/>
                  </a:lnTo>
                  <a:lnTo>
                    <a:pt x="674192" y="482981"/>
                  </a:lnTo>
                  <a:lnTo>
                    <a:pt x="700582" y="517728"/>
                  </a:lnTo>
                  <a:lnTo>
                    <a:pt x="731469" y="548424"/>
                  </a:lnTo>
                  <a:lnTo>
                    <a:pt x="766381" y="574598"/>
                  </a:lnTo>
                  <a:lnTo>
                    <a:pt x="804824" y="595757"/>
                  </a:lnTo>
                  <a:lnTo>
                    <a:pt x="846315" y="611428"/>
                  </a:lnTo>
                  <a:lnTo>
                    <a:pt x="890371" y="621118"/>
                  </a:lnTo>
                  <a:lnTo>
                    <a:pt x="936523" y="624357"/>
                  </a:lnTo>
                  <a:lnTo>
                    <a:pt x="982535" y="620852"/>
                  </a:lnTo>
                  <a:lnTo>
                    <a:pt x="1026452" y="610920"/>
                  </a:lnTo>
                  <a:lnTo>
                    <a:pt x="1067777" y="595058"/>
                  </a:lnTo>
                  <a:lnTo>
                    <a:pt x="1106043" y="573735"/>
                  </a:lnTo>
                  <a:lnTo>
                    <a:pt x="1140752" y="547446"/>
                  </a:lnTo>
                  <a:lnTo>
                    <a:pt x="1171435" y="516661"/>
                  </a:lnTo>
                  <a:lnTo>
                    <a:pt x="1197622" y="481863"/>
                  </a:lnTo>
                  <a:lnTo>
                    <a:pt x="1218819" y="443534"/>
                  </a:lnTo>
                  <a:lnTo>
                    <a:pt x="1234554" y="402158"/>
                  </a:lnTo>
                  <a:lnTo>
                    <a:pt x="1244358" y="358216"/>
                  </a:lnTo>
                  <a:lnTo>
                    <a:pt x="1247724" y="312178"/>
                  </a:lnTo>
                  <a:close/>
                </a:path>
                <a:path w="4370705" h="624840">
                  <a:moveTo>
                    <a:pt x="1873046" y="0"/>
                  </a:moveTo>
                  <a:lnTo>
                    <a:pt x="1248702" y="0"/>
                  </a:lnTo>
                  <a:lnTo>
                    <a:pt x="1248702" y="624357"/>
                  </a:lnTo>
                  <a:lnTo>
                    <a:pt x="1873046" y="624357"/>
                  </a:lnTo>
                  <a:lnTo>
                    <a:pt x="1873046" y="12"/>
                  </a:lnTo>
                  <a:close/>
                </a:path>
                <a:path w="4370705" h="624840">
                  <a:moveTo>
                    <a:pt x="3118345" y="312191"/>
                  </a:moveTo>
                  <a:lnTo>
                    <a:pt x="3114954" y="266128"/>
                  </a:lnTo>
                  <a:lnTo>
                    <a:pt x="3105137" y="222173"/>
                  </a:lnTo>
                  <a:lnTo>
                    <a:pt x="3089376" y="180784"/>
                  </a:lnTo>
                  <a:lnTo>
                    <a:pt x="3068129" y="142468"/>
                  </a:lnTo>
                  <a:lnTo>
                    <a:pt x="3041891" y="107696"/>
                  </a:lnTo>
                  <a:lnTo>
                    <a:pt x="3011144" y="76949"/>
                  </a:lnTo>
                  <a:lnTo>
                    <a:pt x="2976372" y="50711"/>
                  </a:lnTo>
                  <a:lnTo>
                    <a:pt x="2938056" y="29464"/>
                  </a:lnTo>
                  <a:lnTo>
                    <a:pt x="2896666" y="13703"/>
                  </a:lnTo>
                  <a:lnTo>
                    <a:pt x="2852712" y="3886"/>
                  </a:lnTo>
                  <a:lnTo>
                    <a:pt x="2806649" y="495"/>
                  </a:lnTo>
                  <a:lnTo>
                    <a:pt x="2760599" y="3886"/>
                  </a:lnTo>
                  <a:lnTo>
                    <a:pt x="2716631" y="13703"/>
                  </a:lnTo>
                  <a:lnTo>
                    <a:pt x="2675255" y="29464"/>
                  </a:lnTo>
                  <a:lnTo>
                    <a:pt x="2636926" y="50711"/>
                  </a:lnTo>
                  <a:lnTo>
                    <a:pt x="2602153" y="76949"/>
                  </a:lnTo>
                  <a:lnTo>
                    <a:pt x="2571407" y="107696"/>
                  </a:lnTo>
                  <a:lnTo>
                    <a:pt x="2545169" y="142468"/>
                  </a:lnTo>
                  <a:lnTo>
                    <a:pt x="2523921" y="180784"/>
                  </a:lnTo>
                  <a:lnTo>
                    <a:pt x="2508148" y="222173"/>
                  </a:lnTo>
                  <a:lnTo>
                    <a:pt x="2498356" y="266026"/>
                  </a:lnTo>
                  <a:lnTo>
                    <a:pt x="2498356" y="12"/>
                  </a:lnTo>
                  <a:lnTo>
                    <a:pt x="1873046" y="12"/>
                  </a:lnTo>
                  <a:lnTo>
                    <a:pt x="2498356" y="624357"/>
                  </a:lnTo>
                  <a:lnTo>
                    <a:pt x="2498356" y="358355"/>
                  </a:lnTo>
                  <a:lnTo>
                    <a:pt x="2508148" y="402209"/>
                  </a:lnTo>
                  <a:lnTo>
                    <a:pt x="2523921" y="443585"/>
                  </a:lnTo>
                  <a:lnTo>
                    <a:pt x="2545169" y="481901"/>
                  </a:lnTo>
                  <a:lnTo>
                    <a:pt x="2571407" y="516674"/>
                  </a:lnTo>
                  <a:lnTo>
                    <a:pt x="2602153" y="547420"/>
                  </a:lnTo>
                  <a:lnTo>
                    <a:pt x="2636926" y="573659"/>
                  </a:lnTo>
                  <a:lnTo>
                    <a:pt x="2675255" y="594906"/>
                  </a:lnTo>
                  <a:lnTo>
                    <a:pt x="2716631" y="610679"/>
                  </a:lnTo>
                  <a:lnTo>
                    <a:pt x="2760599" y="620496"/>
                  </a:lnTo>
                  <a:lnTo>
                    <a:pt x="2806649" y="623874"/>
                  </a:lnTo>
                  <a:lnTo>
                    <a:pt x="2852712" y="620496"/>
                  </a:lnTo>
                  <a:lnTo>
                    <a:pt x="2896666" y="610679"/>
                  </a:lnTo>
                  <a:lnTo>
                    <a:pt x="2938056" y="594906"/>
                  </a:lnTo>
                  <a:lnTo>
                    <a:pt x="2976372" y="573659"/>
                  </a:lnTo>
                  <a:lnTo>
                    <a:pt x="3011144" y="547420"/>
                  </a:lnTo>
                  <a:lnTo>
                    <a:pt x="3041891" y="516674"/>
                  </a:lnTo>
                  <a:lnTo>
                    <a:pt x="3068129" y="481901"/>
                  </a:lnTo>
                  <a:lnTo>
                    <a:pt x="3089376" y="443585"/>
                  </a:lnTo>
                  <a:lnTo>
                    <a:pt x="3105137" y="402209"/>
                  </a:lnTo>
                  <a:lnTo>
                    <a:pt x="3114954" y="358241"/>
                  </a:lnTo>
                  <a:lnTo>
                    <a:pt x="3118345" y="312191"/>
                  </a:lnTo>
                  <a:close/>
                </a:path>
                <a:path w="4370705" h="624840">
                  <a:moveTo>
                    <a:pt x="4370451" y="0"/>
                  </a:moveTo>
                  <a:lnTo>
                    <a:pt x="3746093" y="0"/>
                  </a:lnTo>
                  <a:lnTo>
                    <a:pt x="3746093" y="624357"/>
                  </a:lnTo>
                  <a:lnTo>
                    <a:pt x="4370451" y="624357"/>
                  </a:lnTo>
                  <a:lnTo>
                    <a:pt x="4370451" y="0"/>
                  </a:lnTo>
                  <a:close/>
                </a:path>
              </a:pathLst>
            </a:custGeom>
            <a:solidFill>
              <a:srgbClr val="0094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21749" y="10684208"/>
              <a:ext cx="623570" cy="624840"/>
            </a:xfrm>
            <a:custGeom>
              <a:avLst/>
              <a:gdLst/>
              <a:ahLst/>
              <a:cxnLst/>
              <a:rect l="l" t="t" r="r" b="b"/>
              <a:pathLst>
                <a:path w="623570" h="624840">
                  <a:moveTo>
                    <a:pt x="0" y="0"/>
                  </a:moveTo>
                  <a:lnTo>
                    <a:pt x="0" y="624347"/>
                  </a:lnTo>
                  <a:lnTo>
                    <a:pt x="623384" y="624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72000" y="10684211"/>
              <a:ext cx="15732125" cy="624840"/>
            </a:xfrm>
            <a:custGeom>
              <a:avLst/>
              <a:gdLst/>
              <a:ahLst/>
              <a:cxnLst/>
              <a:rect l="l" t="t" r="r" b="b"/>
              <a:pathLst>
                <a:path w="15732125" h="624840">
                  <a:moveTo>
                    <a:pt x="1246759" y="0"/>
                  </a:moveTo>
                  <a:lnTo>
                    <a:pt x="0" y="0"/>
                  </a:lnTo>
                  <a:lnTo>
                    <a:pt x="623379" y="623379"/>
                  </a:lnTo>
                  <a:lnTo>
                    <a:pt x="1246759" y="0"/>
                  </a:lnTo>
                  <a:close/>
                </a:path>
                <a:path w="15732125" h="624840">
                  <a:moveTo>
                    <a:pt x="1691195" y="312178"/>
                  </a:moveTo>
                  <a:lnTo>
                    <a:pt x="1687817" y="266115"/>
                  </a:lnTo>
                  <a:lnTo>
                    <a:pt x="1678000" y="222161"/>
                  </a:lnTo>
                  <a:lnTo>
                    <a:pt x="1662226" y="180771"/>
                  </a:lnTo>
                  <a:lnTo>
                    <a:pt x="1640979" y="142455"/>
                  </a:lnTo>
                  <a:lnTo>
                    <a:pt x="1614741" y="107683"/>
                  </a:lnTo>
                  <a:lnTo>
                    <a:pt x="1583994" y="76936"/>
                  </a:lnTo>
                  <a:lnTo>
                    <a:pt x="1549222" y="50698"/>
                  </a:lnTo>
                  <a:lnTo>
                    <a:pt x="1510906" y="29451"/>
                  </a:lnTo>
                  <a:lnTo>
                    <a:pt x="1469529" y="13690"/>
                  </a:lnTo>
                  <a:lnTo>
                    <a:pt x="1425562" y="3873"/>
                  </a:lnTo>
                  <a:lnTo>
                    <a:pt x="1379512" y="482"/>
                  </a:lnTo>
                  <a:lnTo>
                    <a:pt x="1333449" y="3873"/>
                  </a:lnTo>
                  <a:lnTo>
                    <a:pt x="1289481" y="13690"/>
                  </a:lnTo>
                  <a:lnTo>
                    <a:pt x="1248105" y="29451"/>
                  </a:lnTo>
                  <a:lnTo>
                    <a:pt x="1209789" y="50698"/>
                  </a:lnTo>
                  <a:lnTo>
                    <a:pt x="1175016" y="76936"/>
                  </a:lnTo>
                  <a:lnTo>
                    <a:pt x="1144270" y="107683"/>
                  </a:lnTo>
                  <a:lnTo>
                    <a:pt x="1118031" y="142455"/>
                  </a:lnTo>
                  <a:lnTo>
                    <a:pt x="1096784" y="180771"/>
                  </a:lnTo>
                  <a:lnTo>
                    <a:pt x="1081011" y="222161"/>
                  </a:lnTo>
                  <a:lnTo>
                    <a:pt x="1071194" y="266115"/>
                  </a:lnTo>
                  <a:lnTo>
                    <a:pt x="1067816" y="312178"/>
                  </a:lnTo>
                  <a:lnTo>
                    <a:pt x="1071194" y="358228"/>
                  </a:lnTo>
                  <a:lnTo>
                    <a:pt x="1081011" y="402196"/>
                  </a:lnTo>
                  <a:lnTo>
                    <a:pt x="1096784" y="443572"/>
                  </a:lnTo>
                  <a:lnTo>
                    <a:pt x="1118031" y="481888"/>
                  </a:lnTo>
                  <a:lnTo>
                    <a:pt x="1144270" y="516661"/>
                  </a:lnTo>
                  <a:lnTo>
                    <a:pt x="1175016" y="547408"/>
                  </a:lnTo>
                  <a:lnTo>
                    <a:pt x="1209789" y="573646"/>
                  </a:lnTo>
                  <a:lnTo>
                    <a:pt x="1248105" y="594893"/>
                  </a:lnTo>
                  <a:lnTo>
                    <a:pt x="1289481" y="610666"/>
                  </a:lnTo>
                  <a:lnTo>
                    <a:pt x="1333449" y="620483"/>
                  </a:lnTo>
                  <a:lnTo>
                    <a:pt x="1379512" y="623862"/>
                  </a:lnTo>
                  <a:lnTo>
                    <a:pt x="1425562" y="620483"/>
                  </a:lnTo>
                  <a:lnTo>
                    <a:pt x="1469529" y="610666"/>
                  </a:lnTo>
                  <a:lnTo>
                    <a:pt x="1510906" y="594893"/>
                  </a:lnTo>
                  <a:lnTo>
                    <a:pt x="1549222" y="573646"/>
                  </a:lnTo>
                  <a:lnTo>
                    <a:pt x="1583994" y="547408"/>
                  </a:lnTo>
                  <a:lnTo>
                    <a:pt x="1614741" y="516661"/>
                  </a:lnTo>
                  <a:lnTo>
                    <a:pt x="1640979" y="481888"/>
                  </a:lnTo>
                  <a:lnTo>
                    <a:pt x="1662226" y="443572"/>
                  </a:lnTo>
                  <a:lnTo>
                    <a:pt x="1678000" y="402196"/>
                  </a:lnTo>
                  <a:lnTo>
                    <a:pt x="1687817" y="358228"/>
                  </a:lnTo>
                  <a:lnTo>
                    <a:pt x="1691195" y="312178"/>
                  </a:lnTo>
                  <a:close/>
                </a:path>
                <a:path w="15732125" h="624840">
                  <a:moveTo>
                    <a:pt x="4742548" y="624344"/>
                  </a:moveTo>
                  <a:lnTo>
                    <a:pt x="4119156" y="0"/>
                  </a:lnTo>
                  <a:lnTo>
                    <a:pt x="4119156" y="312013"/>
                  </a:lnTo>
                  <a:lnTo>
                    <a:pt x="4115778" y="266039"/>
                  </a:lnTo>
                  <a:lnTo>
                    <a:pt x="4105948" y="222008"/>
                  </a:lnTo>
                  <a:lnTo>
                    <a:pt x="4090149" y="180568"/>
                  </a:lnTo>
                  <a:lnTo>
                    <a:pt x="4068876" y="142189"/>
                  </a:lnTo>
                  <a:lnTo>
                    <a:pt x="4042587" y="107365"/>
                  </a:lnTo>
                  <a:lnTo>
                    <a:pt x="4011803" y="76568"/>
                  </a:lnTo>
                  <a:lnTo>
                    <a:pt x="3976967" y="50292"/>
                  </a:lnTo>
                  <a:lnTo>
                    <a:pt x="3938587" y="29006"/>
                  </a:lnTo>
                  <a:lnTo>
                    <a:pt x="3897147" y="13208"/>
                  </a:lnTo>
                  <a:lnTo>
                    <a:pt x="3853116" y="3378"/>
                  </a:lnTo>
                  <a:lnTo>
                    <a:pt x="3806990" y="0"/>
                  </a:lnTo>
                  <a:lnTo>
                    <a:pt x="3494811" y="0"/>
                  </a:lnTo>
                  <a:lnTo>
                    <a:pt x="3494811" y="554126"/>
                  </a:lnTo>
                  <a:lnTo>
                    <a:pt x="2940685" y="0"/>
                  </a:lnTo>
                  <a:lnTo>
                    <a:pt x="2318956" y="621728"/>
                  </a:lnTo>
                  <a:lnTo>
                    <a:pt x="2318956" y="0"/>
                  </a:lnTo>
                  <a:lnTo>
                    <a:pt x="1694599" y="0"/>
                  </a:lnTo>
                  <a:lnTo>
                    <a:pt x="1694599" y="624344"/>
                  </a:lnTo>
                  <a:lnTo>
                    <a:pt x="2316327" y="624344"/>
                  </a:lnTo>
                  <a:lnTo>
                    <a:pt x="2318956" y="624344"/>
                  </a:lnTo>
                  <a:lnTo>
                    <a:pt x="3494811" y="624344"/>
                  </a:lnTo>
                  <a:lnTo>
                    <a:pt x="3565029" y="624344"/>
                  </a:lnTo>
                  <a:lnTo>
                    <a:pt x="3806990" y="624344"/>
                  </a:lnTo>
                  <a:lnTo>
                    <a:pt x="3852989" y="621118"/>
                  </a:lnTo>
                  <a:lnTo>
                    <a:pt x="3896906" y="611454"/>
                  </a:lnTo>
                  <a:lnTo>
                    <a:pt x="3938270" y="595833"/>
                  </a:lnTo>
                  <a:lnTo>
                    <a:pt x="3976598" y="574738"/>
                  </a:lnTo>
                  <a:lnTo>
                    <a:pt x="4011396" y="548652"/>
                  </a:lnTo>
                  <a:lnTo>
                    <a:pt x="4042194" y="518058"/>
                  </a:lnTo>
                  <a:lnTo>
                    <a:pt x="4068495" y="483412"/>
                  </a:lnTo>
                  <a:lnTo>
                    <a:pt x="4089831" y="445223"/>
                  </a:lnTo>
                  <a:lnTo>
                    <a:pt x="4105706" y="403961"/>
                  </a:lnTo>
                  <a:lnTo>
                    <a:pt x="4115651" y="360095"/>
                  </a:lnTo>
                  <a:lnTo>
                    <a:pt x="4119156" y="312356"/>
                  </a:lnTo>
                  <a:lnTo>
                    <a:pt x="4119156" y="624344"/>
                  </a:lnTo>
                  <a:lnTo>
                    <a:pt x="4742548" y="624344"/>
                  </a:lnTo>
                  <a:close/>
                </a:path>
                <a:path w="15732125" h="624840">
                  <a:moveTo>
                    <a:pt x="5988812" y="312178"/>
                  </a:moveTo>
                  <a:lnTo>
                    <a:pt x="5985434" y="266115"/>
                  </a:lnTo>
                  <a:lnTo>
                    <a:pt x="5975616" y="222161"/>
                  </a:lnTo>
                  <a:lnTo>
                    <a:pt x="5959843" y="180771"/>
                  </a:lnTo>
                  <a:lnTo>
                    <a:pt x="5938596" y="142455"/>
                  </a:lnTo>
                  <a:lnTo>
                    <a:pt x="5912358" y="107683"/>
                  </a:lnTo>
                  <a:lnTo>
                    <a:pt x="5881611" y="76936"/>
                  </a:lnTo>
                  <a:lnTo>
                    <a:pt x="5846838" y="50698"/>
                  </a:lnTo>
                  <a:lnTo>
                    <a:pt x="5808523" y="29451"/>
                  </a:lnTo>
                  <a:lnTo>
                    <a:pt x="5767146" y="13690"/>
                  </a:lnTo>
                  <a:lnTo>
                    <a:pt x="5723179" y="3873"/>
                  </a:lnTo>
                  <a:lnTo>
                    <a:pt x="5677128" y="482"/>
                  </a:lnTo>
                  <a:lnTo>
                    <a:pt x="5631065" y="3873"/>
                  </a:lnTo>
                  <a:lnTo>
                    <a:pt x="5587098" y="13690"/>
                  </a:lnTo>
                  <a:lnTo>
                    <a:pt x="5545721" y="29451"/>
                  </a:lnTo>
                  <a:lnTo>
                    <a:pt x="5507406" y="50698"/>
                  </a:lnTo>
                  <a:lnTo>
                    <a:pt x="5472633" y="76936"/>
                  </a:lnTo>
                  <a:lnTo>
                    <a:pt x="5441886" y="107683"/>
                  </a:lnTo>
                  <a:lnTo>
                    <a:pt x="5415648" y="142455"/>
                  </a:lnTo>
                  <a:lnTo>
                    <a:pt x="5394401" y="180771"/>
                  </a:lnTo>
                  <a:lnTo>
                    <a:pt x="5378628" y="222161"/>
                  </a:lnTo>
                  <a:lnTo>
                    <a:pt x="5368810" y="266115"/>
                  </a:lnTo>
                  <a:lnTo>
                    <a:pt x="5367858" y="279057"/>
                  </a:lnTo>
                  <a:lnTo>
                    <a:pt x="5367858" y="0"/>
                  </a:lnTo>
                  <a:lnTo>
                    <a:pt x="4743513" y="0"/>
                  </a:lnTo>
                  <a:lnTo>
                    <a:pt x="4743513" y="624344"/>
                  </a:lnTo>
                  <a:lnTo>
                    <a:pt x="5367858" y="624344"/>
                  </a:lnTo>
                  <a:lnTo>
                    <a:pt x="5367858" y="345300"/>
                  </a:lnTo>
                  <a:lnTo>
                    <a:pt x="5368810" y="358228"/>
                  </a:lnTo>
                  <a:lnTo>
                    <a:pt x="5378628" y="402196"/>
                  </a:lnTo>
                  <a:lnTo>
                    <a:pt x="5394401" y="443572"/>
                  </a:lnTo>
                  <a:lnTo>
                    <a:pt x="5415648" y="481888"/>
                  </a:lnTo>
                  <a:lnTo>
                    <a:pt x="5441886" y="516661"/>
                  </a:lnTo>
                  <a:lnTo>
                    <a:pt x="5472633" y="547408"/>
                  </a:lnTo>
                  <a:lnTo>
                    <a:pt x="5507406" y="573646"/>
                  </a:lnTo>
                  <a:lnTo>
                    <a:pt x="5545721" y="594893"/>
                  </a:lnTo>
                  <a:lnTo>
                    <a:pt x="5587098" y="610666"/>
                  </a:lnTo>
                  <a:lnTo>
                    <a:pt x="5631065" y="620483"/>
                  </a:lnTo>
                  <a:lnTo>
                    <a:pt x="5677128" y="623862"/>
                  </a:lnTo>
                  <a:lnTo>
                    <a:pt x="5723179" y="620483"/>
                  </a:lnTo>
                  <a:lnTo>
                    <a:pt x="5767146" y="610666"/>
                  </a:lnTo>
                  <a:lnTo>
                    <a:pt x="5808523" y="594893"/>
                  </a:lnTo>
                  <a:lnTo>
                    <a:pt x="5846838" y="573646"/>
                  </a:lnTo>
                  <a:lnTo>
                    <a:pt x="5881611" y="547408"/>
                  </a:lnTo>
                  <a:lnTo>
                    <a:pt x="5912358" y="516661"/>
                  </a:lnTo>
                  <a:lnTo>
                    <a:pt x="5938596" y="481888"/>
                  </a:lnTo>
                  <a:lnTo>
                    <a:pt x="5959843" y="443572"/>
                  </a:lnTo>
                  <a:lnTo>
                    <a:pt x="5975616" y="402196"/>
                  </a:lnTo>
                  <a:lnTo>
                    <a:pt x="5985434" y="358228"/>
                  </a:lnTo>
                  <a:lnTo>
                    <a:pt x="5988812" y="312178"/>
                  </a:lnTo>
                  <a:close/>
                </a:path>
                <a:path w="15732125" h="624840">
                  <a:moveTo>
                    <a:pt x="7239952" y="312166"/>
                  </a:moveTo>
                  <a:lnTo>
                    <a:pt x="7236422" y="265087"/>
                  </a:lnTo>
                  <a:lnTo>
                    <a:pt x="7226452" y="221081"/>
                  </a:lnTo>
                  <a:lnTo>
                    <a:pt x="7210514" y="179692"/>
                  </a:lnTo>
                  <a:lnTo>
                    <a:pt x="7189127" y="141376"/>
                  </a:lnTo>
                  <a:lnTo>
                    <a:pt x="7162736" y="106629"/>
                  </a:lnTo>
                  <a:lnTo>
                    <a:pt x="7131850" y="75933"/>
                  </a:lnTo>
                  <a:lnTo>
                    <a:pt x="7096938" y="49771"/>
                  </a:lnTo>
                  <a:lnTo>
                    <a:pt x="7058495" y="28613"/>
                  </a:lnTo>
                  <a:lnTo>
                    <a:pt x="7016991" y="12941"/>
                  </a:lnTo>
                  <a:lnTo>
                    <a:pt x="6972935" y="3238"/>
                  </a:lnTo>
                  <a:lnTo>
                    <a:pt x="6926796" y="0"/>
                  </a:lnTo>
                  <a:lnTo>
                    <a:pt x="6880682" y="3530"/>
                  </a:lnTo>
                  <a:lnTo>
                    <a:pt x="6836677" y="13500"/>
                  </a:lnTo>
                  <a:lnTo>
                    <a:pt x="6795287" y="29425"/>
                  </a:lnTo>
                  <a:lnTo>
                    <a:pt x="6756971" y="50825"/>
                  </a:lnTo>
                  <a:lnTo>
                    <a:pt x="6722224" y="77203"/>
                  </a:lnTo>
                  <a:lnTo>
                    <a:pt x="6691528" y="108102"/>
                  </a:lnTo>
                  <a:lnTo>
                    <a:pt x="6665354" y="143002"/>
                  </a:lnTo>
                  <a:lnTo>
                    <a:pt x="6644195" y="181457"/>
                  </a:lnTo>
                  <a:lnTo>
                    <a:pt x="6628536" y="222948"/>
                  </a:lnTo>
                  <a:lnTo>
                    <a:pt x="6618833" y="267004"/>
                  </a:lnTo>
                  <a:lnTo>
                    <a:pt x="6616573" y="299212"/>
                  </a:lnTo>
                  <a:lnTo>
                    <a:pt x="6616573" y="0"/>
                  </a:lnTo>
                  <a:lnTo>
                    <a:pt x="5992228" y="0"/>
                  </a:lnTo>
                  <a:lnTo>
                    <a:pt x="5992228" y="624344"/>
                  </a:lnTo>
                  <a:lnTo>
                    <a:pt x="6616573" y="624344"/>
                  </a:lnTo>
                  <a:lnTo>
                    <a:pt x="6616573" y="325920"/>
                  </a:lnTo>
                  <a:lnTo>
                    <a:pt x="6619126" y="359270"/>
                  </a:lnTo>
                  <a:lnTo>
                    <a:pt x="6629095" y="403263"/>
                  </a:lnTo>
                  <a:lnTo>
                    <a:pt x="6645021" y="444665"/>
                  </a:lnTo>
                  <a:lnTo>
                    <a:pt x="6666420" y="482968"/>
                  </a:lnTo>
                  <a:lnTo>
                    <a:pt x="6692811" y="517715"/>
                  </a:lnTo>
                  <a:lnTo>
                    <a:pt x="6723697" y="548411"/>
                  </a:lnTo>
                  <a:lnTo>
                    <a:pt x="6758610" y="574586"/>
                  </a:lnTo>
                  <a:lnTo>
                    <a:pt x="6797053" y="595744"/>
                  </a:lnTo>
                  <a:lnTo>
                    <a:pt x="6838543" y="611416"/>
                  </a:lnTo>
                  <a:lnTo>
                    <a:pt x="6882600" y="621106"/>
                  </a:lnTo>
                  <a:lnTo>
                    <a:pt x="6928739" y="624344"/>
                  </a:lnTo>
                  <a:lnTo>
                    <a:pt x="6974764" y="620839"/>
                  </a:lnTo>
                  <a:lnTo>
                    <a:pt x="7018680" y="610908"/>
                  </a:lnTo>
                  <a:lnTo>
                    <a:pt x="7060006" y="595045"/>
                  </a:lnTo>
                  <a:lnTo>
                    <a:pt x="7098258" y="573722"/>
                  </a:lnTo>
                  <a:lnTo>
                    <a:pt x="7132980" y="547433"/>
                  </a:lnTo>
                  <a:lnTo>
                    <a:pt x="7163663" y="516648"/>
                  </a:lnTo>
                  <a:lnTo>
                    <a:pt x="7189851" y="481850"/>
                  </a:lnTo>
                  <a:lnTo>
                    <a:pt x="7211047" y="443522"/>
                  </a:lnTo>
                  <a:lnTo>
                    <a:pt x="7226782" y="402145"/>
                  </a:lnTo>
                  <a:lnTo>
                    <a:pt x="7236574" y="358203"/>
                  </a:lnTo>
                  <a:lnTo>
                    <a:pt x="7239952" y="312166"/>
                  </a:lnTo>
                  <a:close/>
                </a:path>
                <a:path w="15732125" h="624840">
                  <a:moveTo>
                    <a:pt x="7865262" y="0"/>
                  </a:moveTo>
                  <a:lnTo>
                    <a:pt x="7240918" y="0"/>
                  </a:lnTo>
                  <a:lnTo>
                    <a:pt x="7240918" y="624344"/>
                  </a:lnTo>
                  <a:lnTo>
                    <a:pt x="7865262" y="624344"/>
                  </a:lnTo>
                  <a:lnTo>
                    <a:pt x="7865262" y="0"/>
                  </a:lnTo>
                  <a:close/>
                </a:path>
                <a:path w="15732125" h="624840">
                  <a:moveTo>
                    <a:pt x="9110561" y="312178"/>
                  </a:moveTo>
                  <a:lnTo>
                    <a:pt x="9107183" y="266115"/>
                  </a:lnTo>
                  <a:lnTo>
                    <a:pt x="9097366" y="222161"/>
                  </a:lnTo>
                  <a:lnTo>
                    <a:pt x="9081592" y="180771"/>
                  </a:lnTo>
                  <a:lnTo>
                    <a:pt x="9060345" y="142455"/>
                  </a:lnTo>
                  <a:lnTo>
                    <a:pt x="9034120" y="107683"/>
                  </a:lnTo>
                  <a:lnTo>
                    <a:pt x="9003373" y="76936"/>
                  </a:lnTo>
                  <a:lnTo>
                    <a:pt x="8968600" y="50698"/>
                  </a:lnTo>
                  <a:lnTo>
                    <a:pt x="8930284" y="29451"/>
                  </a:lnTo>
                  <a:lnTo>
                    <a:pt x="8888895" y="13690"/>
                  </a:lnTo>
                  <a:lnTo>
                    <a:pt x="8844940" y="3873"/>
                  </a:lnTo>
                  <a:lnTo>
                    <a:pt x="8798877" y="482"/>
                  </a:lnTo>
                  <a:lnTo>
                    <a:pt x="8752815" y="3873"/>
                  </a:lnTo>
                  <a:lnTo>
                    <a:pt x="8708860" y="13690"/>
                  </a:lnTo>
                  <a:lnTo>
                    <a:pt x="8667471" y="29451"/>
                  </a:lnTo>
                  <a:lnTo>
                    <a:pt x="8629155" y="50698"/>
                  </a:lnTo>
                  <a:lnTo>
                    <a:pt x="8594382" y="76936"/>
                  </a:lnTo>
                  <a:lnTo>
                    <a:pt x="8563635" y="107683"/>
                  </a:lnTo>
                  <a:lnTo>
                    <a:pt x="8537397" y="142455"/>
                  </a:lnTo>
                  <a:lnTo>
                    <a:pt x="8516150" y="180771"/>
                  </a:lnTo>
                  <a:lnTo>
                    <a:pt x="8500377" y="222161"/>
                  </a:lnTo>
                  <a:lnTo>
                    <a:pt x="8490585" y="266014"/>
                  </a:lnTo>
                  <a:lnTo>
                    <a:pt x="8490585" y="0"/>
                  </a:lnTo>
                  <a:lnTo>
                    <a:pt x="7865262" y="0"/>
                  </a:lnTo>
                  <a:lnTo>
                    <a:pt x="8490585" y="624344"/>
                  </a:lnTo>
                  <a:lnTo>
                    <a:pt x="8490585" y="358343"/>
                  </a:lnTo>
                  <a:lnTo>
                    <a:pt x="8500377" y="402196"/>
                  </a:lnTo>
                  <a:lnTo>
                    <a:pt x="8516150" y="443572"/>
                  </a:lnTo>
                  <a:lnTo>
                    <a:pt x="8537397" y="481888"/>
                  </a:lnTo>
                  <a:lnTo>
                    <a:pt x="8563635" y="516661"/>
                  </a:lnTo>
                  <a:lnTo>
                    <a:pt x="8594382" y="547408"/>
                  </a:lnTo>
                  <a:lnTo>
                    <a:pt x="8629155" y="573646"/>
                  </a:lnTo>
                  <a:lnTo>
                    <a:pt x="8667471" y="594893"/>
                  </a:lnTo>
                  <a:lnTo>
                    <a:pt x="8708860" y="610666"/>
                  </a:lnTo>
                  <a:lnTo>
                    <a:pt x="8752815" y="620483"/>
                  </a:lnTo>
                  <a:lnTo>
                    <a:pt x="8798877" y="623862"/>
                  </a:lnTo>
                  <a:lnTo>
                    <a:pt x="8844940" y="620483"/>
                  </a:lnTo>
                  <a:lnTo>
                    <a:pt x="8888895" y="610666"/>
                  </a:lnTo>
                  <a:lnTo>
                    <a:pt x="8930284" y="594893"/>
                  </a:lnTo>
                  <a:lnTo>
                    <a:pt x="8968600" y="573646"/>
                  </a:lnTo>
                  <a:lnTo>
                    <a:pt x="9003373" y="547408"/>
                  </a:lnTo>
                  <a:lnTo>
                    <a:pt x="9034120" y="516661"/>
                  </a:lnTo>
                  <a:lnTo>
                    <a:pt x="9060345" y="481888"/>
                  </a:lnTo>
                  <a:lnTo>
                    <a:pt x="9081592" y="443572"/>
                  </a:lnTo>
                  <a:lnTo>
                    <a:pt x="9097366" y="402196"/>
                  </a:lnTo>
                  <a:lnTo>
                    <a:pt x="9107183" y="358228"/>
                  </a:lnTo>
                  <a:lnTo>
                    <a:pt x="9110561" y="312178"/>
                  </a:lnTo>
                  <a:close/>
                </a:path>
                <a:path w="15732125" h="624840">
                  <a:moveTo>
                    <a:pt x="9737357" y="624344"/>
                  </a:moveTo>
                  <a:lnTo>
                    <a:pt x="9113964" y="0"/>
                  </a:lnTo>
                  <a:lnTo>
                    <a:pt x="9113964" y="624344"/>
                  </a:lnTo>
                  <a:lnTo>
                    <a:pt x="9737357" y="624344"/>
                  </a:lnTo>
                  <a:close/>
                </a:path>
                <a:path w="15732125" h="624840">
                  <a:moveTo>
                    <a:pt x="10362667" y="0"/>
                  </a:moveTo>
                  <a:lnTo>
                    <a:pt x="9738322" y="0"/>
                  </a:lnTo>
                  <a:lnTo>
                    <a:pt x="9738322" y="624344"/>
                  </a:lnTo>
                  <a:lnTo>
                    <a:pt x="10362667" y="624344"/>
                  </a:lnTo>
                  <a:lnTo>
                    <a:pt x="10362667" y="0"/>
                  </a:lnTo>
                  <a:close/>
                </a:path>
                <a:path w="15732125" h="624840">
                  <a:moveTo>
                    <a:pt x="11610988" y="0"/>
                  </a:moveTo>
                  <a:lnTo>
                    <a:pt x="10364216" y="0"/>
                  </a:lnTo>
                  <a:lnTo>
                    <a:pt x="10987608" y="623379"/>
                  </a:lnTo>
                  <a:lnTo>
                    <a:pt x="11610988" y="0"/>
                  </a:lnTo>
                  <a:close/>
                </a:path>
                <a:path w="15732125" h="624840">
                  <a:moveTo>
                    <a:pt x="12055424" y="312178"/>
                  </a:moveTo>
                  <a:lnTo>
                    <a:pt x="12052046" y="266115"/>
                  </a:lnTo>
                  <a:lnTo>
                    <a:pt x="12042229" y="222161"/>
                  </a:lnTo>
                  <a:lnTo>
                    <a:pt x="12026456" y="180771"/>
                  </a:lnTo>
                  <a:lnTo>
                    <a:pt x="12005208" y="142455"/>
                  </a:lnTo>
                  <a:lnTo>
                    <a:pt x="11978970" y="107683"/>
                  </a:lnTo>
                  <a:lnTo>
                    <a:pt x="11948224" y="76936"/>
                  </a:lnTo>
                  <a:lnTo>
                    <a:pt x="11913451" y="50698"/>
                  </a:lnTo>
                  <a:lnTo>
                    <a:pt x="11875135" y="29451"/>
                  </a:lnTo>
                  <a:lnTo>
                    <a:pt x="11833758" y="13690"/>
                  </a:lnTo>
                  <a:lnTo>
                    <a:pt x="11789791" y="3873"/>
                  </a:lnTo>
                  <a:lnTo>
                    <a:pt x="11743728" y="482"/>
                  </a:lnTo>
                  <a:lnTo>
                    <a:pt x="11697678" y="3873"/>
                  </a:lnTo>
                  <a:lnTo>
                    <a:pt x="11653711" y="13690"/>
                  </a:lnTo>
                  <a:lnTo>
                    <a:pt x="11612334" y="29451"/>
                  </a:lnTo>
                  <a:lnTo>
                    <a:pt x="11574018" y="50698"/>
                  </a:lnTo>
                  <a:lnTo>
                    <a:pt x="11539245" y="76936"/>
                  </a:lnTo>
                  <a:lnTo>
                    <a:pt x="11508486" y="107683"/>
                  </a:lnTo>
                  <a:lnTo>
                    <a:pt x="11482261" y="142455"/>
                  </a:lnTo>
                  <a:lnTo>
                    <a:pt x="11461013" y="180771"/>
                  </a:lnTo>
                  <a:lnTo>
                    <a:pt x="11445240" y="222161"/>
                  </a:lnTo>
                  <a:lnTo>
                    <a:pt x="11435410" y="266115"/>
                  </a:lnTo>
                  <a:lnTo>
                    <a:pt x="11432032" y="312178"/>
                  </a:lnTo>
                  <a:lnTo>
                    <a:pt x="11435410" y="358228"/>
                  </a:lnTo>
                  <a:lnTo>
                    <a:pt x="11445240" y="402196"/>
                  </a:lnTo>
                  <a:lnTo>
                    <a:pt x="11461013" y="443572"/>
                  </a:lnTo>
                  <a:lnTo>
                    <a:pt x="11482261" y="481888"/>
                  </a:lnTo>
                  <a:lnTo>
                    <a:pt x="11508486" y="516661"/>
                  </a:lnTo>
                  <a:lnTo>
                    <a:pt x="11539245" y="547408"/>
                  </a:lnTo>
                  <a:lnTo>
                    <a:pt x="11574018" y="573646"/>
                  </a:lnTo>
                  <a:lnTo>
                    <a:pt x="11612334" y="594893"/>
                  </a:lnTo>
                  <a:lnTo>
                    <a:pt x="11653711" y="610666"/>
                  </a:lnTo>
                  <a:lnTo>
                    <a:pt x="11697678" y="620483"/>
                  </a:lnTo>
                  <a:lnTo>
                    <a:pt x="11743728" y="623862"/>
                  </a:lnTo>
                  <a:lnTo>
                    <a:pt x="11789791" y="620483"/>
                  </a:lnTo>
                  <a:lnTo>
                    <a:pt x="11833758" y="610666"/>
                  </a:lnTo>
                  <a:lnTo>
                    <a:pt x="11875135" y="594893"/>
                  </a:lnTo>
                  <a:lnTo>
                    <a:pt x="11913451" y="573646"/>
                  </a:lnTo>
                  <a:lnTo>
                    <a:pt x="11948224" y="547408"/>
                  </a:lnTo>
                  <a:lnTo>
                    <a:pt x="11978970" y="516661"/>
                  </a:lnTo>
                  <a:lnTo>
                    <a:pt x="12005208" y="481888"/>
                  </a:lnTo>
                  <a:lnTo>
                    <a:pt x="12026456" y="443572"/>
                  </a:lnTo>
                  <a:lnTo>
                    <a:pt x="12042229" y="402196"/>
                  </a:lnTo>
                  <a:lnTo>
                    <a:pt x="12052046" y="358228"/>
                  </a:lnTo>
                  <a:lnTo>
                    <a:pt x="12055424" y="312178"/>
                  </a:lnTo>
                  <a:close/>
                </a:path>
                <a:path w="15732125" h="624840">
                  <a:moveTo>
                    <a:pt x="14483385" y="312178"/>
                  </a:moveTo>
                  <a:lnTo>
                    <a:pt x="14480007" y="266039"/>
                  </a:lnTo>
                  <a:lnTo>
                    <a:pt x="14470177" y="222008"/>
                  </a:lnTo>
                  <a:lnTo>
                    <a:pt x="14454378" y="180568"/>
                  </a:lnTo>
                  <a:lnTo>
                    <a:pt x="14433093" y="142189"/>
                  </a:lnTo>
                  <a:lnTo>
                    <a:pt x="14406817" y="107365"/>
                  </a:lnTo>
                  <a:lnTo>
                    <a:pt x="14376019" y="76568"/>
                  </a:lnTo>
                  <a:lnTo>
                    <a:pt x="14341196" y="50292"/>
                  </a:lnTo>
                  <a:lnTo>
                    <a:pt x="14302816" y="29006"/>
                  </a:lnTo>
                  <a:lnTo>
                    <a:pt x="14261376" y="13208"/>
                  </a:lnTo>
                  <a:lnTo>
                    <a:pt x="14217345" y="3378"/>
                  </a:lnTo>
                  <a:lnTo>
                    <a:pt x="14171206" y="0"/>
                  </a:lnTo>
                  <a:lnTo>
                    <a:pt x="13859040" y="0"/>
                  </a:lnTo>
                  <a:lnTo>
                    <a:pt x="13859040" y="554139"/>
                  </a:lnTo>
                  <a:lnTo>
                    <a:pt x="13304901" y="0"/>
                  </a:lnTo>
                  <a:lnTo>
                    <a:pt x="12683185" y="621715"/>
                  </a:lnTo>
                  <a:lnTo>
                    <a:pt x="12683185" y="0"/>
                  </a:lnTo>
                  <a:lnTo>
                    <a:pt x="12058828" y="0"/>
                  </a:lnTo>
                  <a:lnTo>
                    <a:pt x="12058828" y="624344"/>
                  </a:lnTo>
                  <a:lnTo>
                    <a:pt x="12680556" y="624344"/>
                  </a:lnTo>
                  <a:lnTo>
                    <a:pt x="12683185" y="624344"/>
                  </a:lnTo>
                  <a:lnTo>
                    <a:pt x="13859040" y="624344"/>
                  </a:lnTo>
                  <a:lnTo>
                    <a:pt x="13929259" y="624344"/>
                  </a:lnTo>
                  <a:lnTo>
                    <a:pt x="14171206" y="624344"/>
                  </a:lnTo>
                  <a:lnTo>
                    <a:pt x="14217206" y="621118"/>
                  </a:lnTo>
                  <a:lnTo>
                    <a:pt x="14261135" y="611454"/>
                  </a:lnTo>
                  <a:lnTo>
                    <a:pt x="14302499" y="595833"/>
                  </a:lnTo>
                  <a:lnTo>
                    <a:pt x="14340827" y="574738"/>
                  </a:lnTo>
                  <a:lnTo>
                    <a:pt x="14375625" y="548652"/>
                  </a:lnTo>
                  <a:lnTo>
                    <a:pt x="14406423" y="518058"/>
                  </a:lnTo>
                  <a:lnTo>
                    <a:pt x="14432725" y="483412"/>
                  </a:lnTo>
                  <a:lnTo>
                    <a:pt x="14454061" y="445223"/>
                  </a:lnTo>
                  <a:lnTo>
                    <a:pt x="14469936" y="403961"/>
                  </a:lnTo>
                  <a:lnTo>
                    <a:pt x="14479867" y="360095"/>
                  </a:lnTo>
                  <a:lnTo>
                    <a:pt x="14483385" y="312178"/>
                  </a:lnTo>
                  <a:close/>
                </a:path>
                <a:path w="15732125" h="624840">
                  <a:moveTo>
                    <a:pt x="15106777" y="624344"/>
                  </a:moveTo>
                  <a:lnTo>
                    <a:pt x="14483385" y="0"/>
                  </a:lnTo>
                  <a:lnTo>
                    <a:pt x="14483385" y="312178"/>
                  </a:lnTo>
                  <a:lnTo>
                    <a:pt x="14483385" y="624344"/>
                  </a:lnTo>
                  <a:lnTo>
                    <a:pt x="15106777" y="624344"/>
                  </a:lnTo>
                  <a:close/>
                </a:path>
                <a:path w="15732125" h="624840">
                  <a:moveTo>
                    <a:pt x="15732100" y="0"/>
                  </a:moveTo>
                  <a:lnTo>
                    <a:pt x="15107742" y="0"/>
                  </a:lnTo>
                  <a:lnTo>
                    <a:pt x="15107742" y="624344"/>
                  </a:lnTo>
                  <a:lnTo>
                    <a:pt x="15732100" y="624344"/>
                  </a:lnTo>
                  <a:lnTo>
                    <a:pt x="15732100" y="0"/>
                  </a:lnTo>
                  <a:close/>
                </a:path>
              </a:pathLst>
            </a:custGeom>
            <a:solidFill>
              <a:srgbClr val="0094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0" y="0"/>
            <a:ext cx="20104100" cy="624840"/>
            <a:chOff x="0" y="0"/>
            <a:chExt cx="20104100" cy="624840"/>
          </a:xfrm>
        </p:grpSpPr>
        <p:sp>
          <p:nvSpPr>
            <p:cNvPr id="8" name="object 8"/>
            <p:cNvSpPr/>
            <p:nvPr/>
          </p:nvSpPr>
          <p:spPr>
            <a:xfrm>
              <a:off x="15733636" y="5"/>
              <a:ext cx="4370705" cy="624840"/>
            </a:xfrm>
            <a:custGeom>
              <a:avLst/>
              <a:gdLst/>
              <a:ahLst/>
              <a:cxnLst/>
              <a:rect l="l" t="t" r="r" b="b"/>
              <a:pathLst>
                <a:path w="4370705" h="624840">
                  <a:moveTo>
                    <a:pt x="624357" y="0"/>
                  </a:moveTo>
                  <a:lnTo>
                    <a:pt x="0" y="0"/>
                  </a:lnTo>
                  <a:lnTo>
                    <a:pt x="0" y="624344"/>
                  </a:lnTo>
                  <a:lnTo>
                    <a:pt x="624357" y="624344"/>
                  </a:lnTo>
                  <a:lnTo>
                    <a:pt x="624357" y="0"/>
                  </a:lnTo>
                  <a:close/>
                </a:path>
                <a:path w="4370705" h="624840">
                  <a:moveTo>
                    <a:pt x="2497404" y="624344"/>
                  </a:moveTo>
                  <a:lnTo>
                    <a:pt x="1872081" y="0"/>
                  </a:lnTo>
                  <a:lnTo>
                    <a:pt x="1872081" y="265950"/>
                  </a:lnTo>
                  <a:lnTo>
                    <a:pt x="1862302" y="222161"/>
                  </a:lnTo>
                  <a:lnTo>
                    <a:pt x="1846529" y="180771"/>
                  </a:lnTo>
                  <a:lnTo>
                    <a:pt x="1825282" y="142455"/>
                  </a:lnTo>
                  <a:lnTo>
                    <a:pt x="1799043" y="107683"/>
                  </a:lnTo>
                  <a:lnTo>
                    <a:pt x="1768297" y="76936"/>
                  </a:lnTo>
                  <a:lnTo>
                    <a:pt x="1733511" y="50698"/>
                  </a:lnTo>
                  <a:lnTo>
                    <a:pt x="1695196" y="29464"/>
                  </a:lnTo>
                  <a:lnTo>
                    <a:pt x="1653819" y="13690"/>
                  </a:lnTo>
                  <a:lnTo>
                    <a:pt x="1609852" y="3873"/>
                  </a:lnTo>
                  <a:lnTo>
                    <a:pt x="1563801" y="495"/>
                  </a:lnTo>
                  <a:lnTo>
                    <a:pt x="1517738" y="3873"/>
                  </a:lnTo>
                  <a:lnTo>
                    <a:pt x="1473771" y="13690"/>
                  </a:lnTo>
                  <a:lnTo>
                    <a:pt x="1432394" y="29464"/>
                  </a:lnTo>
                  <a:lnTo>
                    <a:pt x="1394079" y="50698"/>
                  </a:lnTo>
                  <a:lnTo>
                    <a:pt x="1359306" y="76936"/>
                  </a:lnTo>
                  <a:lnTo>
                    <a:pt x="1328559" y="107683"/>
                  </a:lnTo>
                  <a:lnTo>
                    <a:pt x="1302321" y="142455"/>
                  </a:lnTo>
                  <a:lnTo>
                    <a:pt x="1281074" y="180771"/>
                  </a:lnTo>
                  <a:lnTo>
                    <a:pt x="1265301" y="222161"/>
                  </a:lnTo>
                  <a:lnTo>
                    <a:pt x="1255483" y="266115"/>
                  </a:lnTo>
                  <a:lnTo>
                    <a:pt x="1252105" y="312178"/>
                  </a:lnTo>
                  <a:lnTo>
                    <a:pt x="1255483" y="358228"/>
                  </a:lnTo>
                  <a:lnTo>
                    <a:pt x="1265301" y="402196"/>
                  </a:lnTo>
                  <a:lnTo>
                    <a:pt x="1281074" y="443572"/>
                  </a:lnTo>
                  <a:lnTo>
                    <a:pt x="1302321" y="481888"/>
                  </a:lnTo>
                  <a:lnTo>
                    <a:pt x="1328559" y="516661"/>
                  </a:lnTo>
                  <a:lnTo>
                    <a:pt x="1359306" y="547408"/>
                  </a:lnTo>
                  <a:lnTo>
                    <a:pt x="1394079" y="573646"/>
                  </a:lnTo>
                  <a:lnTo>
                    <a:pt x="1432394" y="594893"/>
                  </a:lnTo>
                  <a:lnTo>
                    <a:pt x="1473771" y="610666"/>
                  </a:lnTo>
                  <a:lnTo>
                    <a:pt x="1517738" y="620483"/>
                  </a:lnTo>
                  <a:lnTo>
                    <a:pt x="1563801" y="623862"/>
                  </a:lnTo>
                  <a:lnTo>
                    <a:pt x="1609852" y="620483"/>
                  </a:lnTo>
                  <a:lnTo>
                    <a:pt x="1653819" y="610666"/>
                  </a:lnTo>
                  <a:lnTo>
                    <a:pt x="1695196" y="594893"/>
                  </a:lnTo>
                  <a:lnTo>
                    <a:pt x="1733511" y="573646"/>
                  </a:lnTo>
                  <a:lnTo>
                    <a:pt x="1768297" y="547408"/>
                  </a:lnTo>
                  <a:lnTo>
                    <a:pt x="1799043" y="516661"/>
                  </a:lnTo>
                  <a:lnTo>
                    <a:pt x="1825282" y="481888"/>
                  </a:lnTo>
                  <a:lnTo>
                    <a:pt x="1846529" y="443572"/>
                  </a:lnTo>
                  <a:lnTo>
                    <a:pt x="1862302" y="402196"/>
                  </a:lnTo>
                  <a:lnTo>
                    <a:pt x="1872081" y="358406"/>
                  </a:lnTo>
                  <a:lnTo>
                    <a:pt x="1872081" y="624344"/>
                  </a:lnTo>
                  <a:lnTo>
                    <a:pt x="2497404" y="624344"/>
                  </a:lnTo>
                  <a:close/>
                </a:path>
                <a:path w="4370705" h="624840">
                  <a:moveTo>
                    <a:pt x="3121749" y="0"/>
                  </a:moveTo>
                  <a:lnTo>
                    <a:pt x="2497404" y="0"/>
                  </a:lnTo>
                  <a:lnTo>
                    <a:pt x="2497404" y="624344"/>
                  </a:lnTo>
                  <a:lnTo>
                    <a:pt x="3121749" y="624344"/>
                  </a:lnTo>
                  <a:lnTo>
                    <a:pt x="3121749" y="0"/>
                  </a:lnTo>
                  <a:close/>
                </a:path>
                <a:path w="4370705" h="624840">
                  <a:moveTo>
                    <a:pt x="4370463" y="0"/>
                  </a:moveTo>
                  <a:lnTo>
                    <a:pt x="3746106" y="0"/>
                  </a:lnTo>
                  <a:lnTo>
                    <a:pt x="3746106" y="298551"/>
                  </a:lnTo>
                  <a:lnTo>
                    <a:pt x="3743553" y="265087"/>
                  </a:lnTo>
                  <a:lnTo>
                    <a:pt x="3733584" y="221081"/>
                  </a:lnTo>
                  <a:lnTo>
                    <a:pt x="3717658" y="179692"/>
                  </a:lnTo>
                  <a:lnTo>
                    <a:pt x="3696258" y="141376"/>
                  </a:lnTo>
                  <a:lnTo>
                    <a:pt x="3669868" y="106629"/>
                  </a:lnTo>
                  <a:lnTo>
                    <a:pt x="3638981" y="75933"/>
                  </a:lnTo>
                  <a:lnTo>
                    <a:pt x="3604069" y="49771"/>
                  </a:lnTo>
                  <a:lnTo>
                    <a:pt x="3565626" y="28600"/>
                  </a:lnTo>
                  <a:lnTo>
                    <a:pt x="3524135" y="12941"/>
                  </a:lnTo>
                  <a:lnTo>
                    <a:pt x="3480079" y="3238"/>
                  </a:lnTo>
                  <a:lnTo>
                    <a:pt x="3433927" y="0"/>
                  </a:lnTo>
                  <a:lnTo>
                    <a:pt x="3387915" y="3517"/>
                  </a:lnTo>
                  <a:lnTo>
                    <a:pt x="3343999" y="13449"/>
                  </a:lnTo>
                  <a:lnTo>
                    <a:pt x="3302673" y="29311"/>
                  </a:lnTo>
                  <a:lnTo>
                    <a:pt x="3264408" y="50622"/>
                  </a:lnTo>
                  <a:lnTo>
                    <a:pt x="3229699" y="76911"/>
                  </a:lnTo>
                  <a:lnTo>
                    <a:pt x="3199015" y="107696"/>
                  </a:lnTo>
                  <a:lnTo>
                    <a:pt x="3172828" y="142494"/>
                  </a:lnTo>
                  <a:lnTo>
                    <a:pt x="3151632" y="180822"/>
                  </a:lnTo>
                  <a:lnTo>
                    <a:pt x="3135896" y="222199"/>
                  </a:lnTo>
                  <a:lnTo>
                    <a:pt x="3126092" y="266141"/>
                  </a:lnTo>
                  <a:lnTo>
                    <a:pt x="3122726" y="312178"/>
                  </a:lnTo>
                  <a:lnTo>
                    <a:pt x="3126257" y="359270"/>
                  </a:lnTo>
                  <a:lnTo>
                    <a:pt x="3136227" y="403263"/>
                  </a:lnTo>
                  <a:lnTo>
                    <a:pt x="3152152" y="444665"/>
                  </a:lnTo>
                  <a:lnTo>
                    <a:pt x="3173552" y="482968"/>
                  </a:lnTo>
                  <a:lnTo>
                    <a:pt x="3199942" y="517715"/>
                  </a:lnTo>
                  <a:lnTo>
                    <a:pt x="3230829" y="548411"/>
                  </a:lnTo>
                  <a:lnTo>
                    <a:pt x="3265741" y="574586"/>
                  </a:lnTo>
                  <a:lnTo>
                    <a:pt x="3304184" y="595744"/>
                  </a:lnTo>
                  <a:lnTo>
                    <a:pt x="3345675" y="611416"/>
                  </a:lnTo>
                  <a:lnTo>
                    <a:pt x="3389744" y="621106"/>
                  </a:lnTo>
                  <a:lnTo>
                    <a:pt x="3435883" y="624344"/>
                  </a:lnTo>
                  <a:lnTo>
                    <a:pt x="3481997" y="620826"/>
                  </a:lnTo>
                  <a:lnTo>
                    <a:pt x="3526002" y="610857"/>
                  </a:lnTo>
                  <a:lnTo>
                    <a:pt x="3567392" y="594931"/>
                  </a:lnTo>
                  <a:lnTo>
                    <a:pt x="3605707" y="573532"/>
                  </a:lnTo>
                  <a:lnTo>
                    <a:pt x="3640442" y="547141"/>
                  </a:lnTo>
                  <a:lnTo>
                    <a:pt x="3671151" y="516255"/>
                  </a:lnTo>
                  <a:lnTo>
                    <a:pt x="3697313" y="481342"/>
                  </a:lnTo>
                  <a:lnTo>
                    <a:pt x="3718471" y="442899"/>
                  </a:lnTo>
                  <a:lnTo>
                    <a:pt x="3734143" y="401408"/>
                  </a:lnTo>
                  <a:lnTo>
                    <a:pt x="3743833" y="357339"/>
                  </a:lnTo>
                  <a:lnTo>
                    <a:pt x="3746106" y="324954"/>
                  </a:lnTo>
                  <a:lnTo>
                    <a:pt x="3746106" y="624344"/>
                  </a:lnTo>
                  <a:lnTo>
                    <a:pt x="4370463" y="624344"/>
                  </a:lnTo>
                  <a:lnTo>
                    <a:pt x="4370463" y="0"/>
                  </a:lnTo>
                  <a:close/>
                </a:path>
              </a:pathLst>
            </a:custGeom>
            <a:solidFill>
              <a:srgbClr val="0094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358964" y="0"/>
              <a:ext cx="623570" cy="624840"/>
            </a:xfrm>
            <a:custGeom>
              <a:avLst/>
              <a:gdLst/>
              <a:ahLst/>
              <a:cxnLst/>
              <a:rect l="l" t="t" r="r" b="b"/>
              <a:pathLst>
                <a:path w="623569" h="624840">
                  <a:moveTo>
                    <a:pt x="623384" y="0"/>
                  </a:moveTo>
                  <a:lnTo>
                    <a:pt x="0" y="0"/>
                  </a:lnTo>
                  <a:lnTo>
                    <a:pt x="623384" y="624347"/>
                  </a:lnTo>
                  <a:lnTo>
                    <a:pt x="623384" y="0"/>
                  </a:lnTo>
                  <a:close/>
                </a:path>
              </a:pathLst>
            </a:custGeom>
            <a:solidFill>
              <a:srgbClr val="E2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5"/>
              <a:ext cx="15732125" cy="624840"/>
            </a:xfrm>
            <a:custGeom>
              <a:avLst/>
              <a:gdLst/>
              <a:ahLst/>
              <a:cxnLst/>
              <a:rect l="l" t="t" r="r" b="b"/>
              <a:pathLst>
                <a:path w="15732125" h="624840">
                  <a:moveTo>
                    <a:pt x="624344" y="0"/>
                  </a:moveTo>
                  <a:lnTo>
                    <a:pt x="0" y="0"/>
                  </a:lnTo>
                  <a:lnTo>
                    <a:pt x="0" y="624344"/>
                  </a:lnTo>
                  <a:lnTo>
                    <a:pt x="624344" y="624344"/>
                  </a:lnTo>
                  <a:lnTo>
                    <a:pt x="624344" y="0"/>
                  </a:lnTo>
                  <a:close/>
                </a:path>
                <a:path w="15732125" h="624840">
                  <a:moveTo>
                    <a:pt x="1248702" y="0"/>
                  </a:moveTo>
                  <a:lnTo>
                    <a:pt x="625309" y="0"/>
                  </a:lnTo>
                  <a:lnTo>
                    <a:pt x="1248702" y="624344"/>
                  </a:lnTo>
                  <a:lnTo>
                    <a:pt x="1248702" y="312178"/>
                  </a:lnTo>
                  <a:lnTo>
                    <a:pt x="1248702" y="0"/>
                  </a:lnTo>
                  <a:close/>
                </a:path>
                <a:path w="15732125" h="624840">
                  <a:moveTo>
                    <a:pt x="3673259" y="0"/>
                  </a:moveTo>
                  <a:lnTo>
                    <a:pt x="3673259" y="0"/>
                  </a:lnTo>
                  <a:lnTo>
                    <a:pt x="1560880" y="0"/>
                  </a:lnTo>
                  <a:lnTo>
                    <a:pt x="1514881" y="3225"/>
                  </a:lnTo>
                  <a:lnTo>
                    <a:pt x="1470952" y="12890"/>
                  </a:lnTo>
                  <a:lnTo>
                    <a:pt x="1429588" y="28511"/>
                  </a:lnTo>
                  <a:lnTo>
                    <a:pt x="1391259" y="49606"/>
                  </a:lnTo>
                  <a:lnTo>
                    <a:pt x="1356461" y="75692"/>
                  </a:lnTo>
                  <a:lnTo>
                    <a:pt x="1325664" y="106299"/>
                  </a:lnTo>
                  <a:lnTo>
                    <a:pt x="1299362" y="140931"/>
                  </a:lnTo>
                  <a:lnTo>
                    <a:pt x="1278026" y="179120"/>
                  </a:lnTo>
                  <a:lnTo>
                    <a:pt x="1262151" y="220395"/>
                  </a:lnTo>
                  <a:lnTo>
                    <a:pt x="1252220" y="264248"/>
                  </a:lnTo>
                  <a:lnTo>
                    <a:pt x="1248702" y="312178"/>
                  </a:lnTo>
                  <a:lnTo>
                    <a:pt x="1252080" y="358305"/>
                  </a:lnTo>
                  <a:lnTo>
                    <a:pt x="1261910" y="402336"/>
                  </a:lnTo>
                  <a:lnTo>
                    <a:pt x="1277708" y="443788"/>
                  </a:lnTo>
                  <a:lnTo>
                    <a:pt x="1298994" y="482155"/>
                  </a:lnTo>
                  <a:lnTo>
                    <a:pt x="1325270" y="516991"/>
                  </a:lnTo>
                  <a:lnTo>
                    <a:pt x="1356067" y="547789"/>
                  </a:lnTo>
                  <a:lnTo>
                    <a:pt x="1390891" y="574065"/>
                  </a:lnTo>
                  <a:lnTo>
                    <a:pt x="1429270" y="595337"/>
                  </a:lnTo>
                  <a:lnTo>
                    <a:pt x="1470710" y="611136"/>
                  </a:lnTo>
                  <a:lnTo>
                    <a:pt x="1514741" y="620966"/>
                  </a:lnTo>
                  <a:lnTo>
                    <a:pt x="1560880" y="624357"/>
                  </a:lnTo>
                  <a:lnTo>
                    <a:pt x="1873046" y="624357"/>
                  </a:lnTo>
                  <a:lnTo>
                    <a:pt x="1873046" y="70218"/>
                  </a:lnTo>
                  <a:lnTo>
                    <a:pt x="2427186" y="624344"/>
                  </a:lnTo>
                  <a:lnTo>
                    <a:pt x="3048901" y="2628"/>
                  </a:lnTo>
                  <a:lnTo>
                    <a:pt x="3048901" y="624344"/>
                  </a:lnTo>
                  <a:lnTo>
                    <a:pt x="3673259" y="624344"/>
                  </a:lnTo>
                  <a:lnTo>
                    <a:pt x="3673259" y="0"/>
                  </a:lnTo>
                  <a:close/>
                </a:path>
                <a:path w="15732125" h="624840">
                  <a:moveTo>
                    <a:pt x="4300055" y="312178"/>
                  </a:moveTo>
                  <a:lnTo>
                    <a:pt x="4296676" y="266115"/>
                  </a:lnTo>
                  <a:lnTo>
                    <a:pt x="4286859" y="222161"/>
                  </a:lnTo>
                  <a:lnTo>
                    <a:pt x="4271086" y="180771"/>
                  </a:lnTo>
                  <a:lnTo>
                    <a:pt x="4249839" y="142455"/>
                  </a:lnTo>
                  <a:lnTo>
                    <a:pt x="4223601" y="107683"/>
                  </a:lnTo>
                  <a:lnTo>
                    <a:pt x="4192854" y="76936"/>
                  </a:lnTo>
                  <a:lnTo>
                    <a:pt x="4158069" y="50698"/>
                  </a:lnTo>
                  <a:lnTo>
                    <a:pt x="4119753" y="29464"/>
                  </a:lnTo>
                  <a:lnTo>
                    <a:pt x="4078376" y="13690"/>
                  </a:lnTo>
                  <a:lnTo>
                    <a:pt x="4034409" y="3873"/>
                  </a:lnTo>
                  <a:lnTo>
                    <a:pt x="3988358" y="495"/>
                  </a:lnTo>
                  <a:lnTo>
                    <a:pt x="3942296" y="3873"/>
                  </a:lnTo>
                  <a:lnTo>
                    <a:pt x="3898328" y="13690"/>
                  </a:lnTo>
                  <a:lnTo>
                    <a:pt x="3856952" y="29464"/>
                  </a:lnTo>
                  <a:lnTo>
                    <a:pt x="3818636" y="50698"/>
                  </a:lnTo>
                  <a:lnTo>
                    <a:pt x="3783863" y="76936"/>
                  </a:lnTo>
                  <a:lnTo>
                    <a:pt x="3753116" y="107683"/>
                  </a:lnTo>
                  <a:lnTo>
                    <a:pt x="3726878" y="142455"/>
                  </a:lnTo>
                  <a:lnTo>
                    <a:pt x="3705631" y="180771"/>
                  </a:lnTo>
                  <a:lnTo>
                    <a:pt x="3689858" y="222161"/>
                  </a:lnTo>
                  <a:lnTo>
                    <a:pt x="3680041" y="266115"/>
                  </a:lnTo>
                  <a:lnTo>
                    <a:pt x="3676662" y="312178"/>
                  </a:lnTo>
                  <a:lnTo>
                    <a:pt x="3680041" y="358228"/>
                  </a:lnTo>
                  <a:lnTo>
                    <a:pt x="3689858" y="402196"/>
                  </a:lnTo>
                  <a:lnTo>
                    <a:pt x="3705631" y="443572"/>
                  </a:lnTo>
                  <a:lnTo>
                    <a:pt x="3726878" y="481888"/>
                  </a:lnTo>
                  <a:lnTo>
                    <a:pt x="3753116" y="516661"/>
                  </a:lnTo>
                  <a:lnTo>
                    <a:pt x="3783863" y="547408"/>
                  </a:lnTo>
                  <a:lnTo>
                    <a:pt x="3818636" y="573646"/>
                  </a:lnTo>
                  <a:lnTo>
                    <a:pt x="3856952" y="594893"/>
                  </a:lnTo>
                  <a:lnTo>
                    <a:pt x="3898328" y="610666"/>
                  </a:lnTo>
                  <a:lnTo>
                    <a:pt x="3942296" y="620483"/>
                  </a:lnTo>
                  <a:lnTo>
                    <a:pt x="3988358" y="623862"/>
                  </a:lnTo>
                  <a:lnTo>
                    <a:pt x="4034409" y="620483"/>
                  </a:lnTo>
                  <a:lnTo>
                    <a:pt x="4078376" y="610666"/>
                  </a:lnTo>
                  <a:lnTo>
                    <a:pt x="4119753" y="594893"/>
                  </a:lnTo>
                  <a:lnTo>
                    <a:pt x="4158069" y="573646"/>
                  </a:lnTo>
                  <a:lnTo>
                    <a:pt x="4192854" y="547408"/>
                  </a:lnTo>
                  <a:lnTo>
                    <a:pt x="4223601" y="516661"/>
                  </a:lnTo>
                  <a:lnTo>
                    <a:pt x="4249839" y="481888"/>
                  </a:lnTo>
                  <a:lnTo>
                    <a:pt x="4271086" y="443572"/>
                  </a:lnTo>
                  <a:lnTo>
                    <a:pt x="4286859" y="402196"/>
                  </a:lnTo>
                  <a:lnTo>
                    <a:pt x="4296676" y="358228"/>
                  </a:lnTo>
                  <a:lnTo>
                    <a:pt x="4300055" y="312178"/>
                  </a:lnTo>
                  <a:close/>
                </a:path>
                <a:path w="15732125" h="624840">
                  <a:moveTo>
                    <a:pt x="5367871" y="624357"/>
                  </a:moveTo>
                  <a:lnTo>
                    <a:pt x="4744478" y="977"/>
                  </a:lnTo>
                  <a:lnTo>
                    <a:pt x="4121099" y="624357"/>
                  </a:lnTo>
                  <a:lnTo>
                    <a:pt x="5367871" y="624357"/>
                  </a:lnTo>
                  <a:close/>
                </a:path>
                <a:path w="15732125" h="624840">
                  <a:moveTo>
                    <a:pt x="5993765" y="0"/>
                  </a:moveTo>
                  <a:lnTo>
                    <a:pt x="5369407" y="0"/>
                  </a:lnTo>
                  <a:lnTo>
                    <a:pt x="5369407" y="624344"/>
                  </a:lnTo>
                  <a:lnTo>
                    <a:pt x="5993765" y="624344"/>
                  </a:lnTo>
                  <a:lnTo>
                    <a:pt x="5993765" y="0"/>
                  </a:lnTo>
                  <a:close/>
                </a:path>
                <a:path w="15732125" h="624840">
                  <a:moveTo>
                    <a:pt x="6618122" y="0"/>
                  </a:moveTo>
                  <a:lnTo>
                    <a:pt x="5994730" y="0"/>
                  </a:lnTo>
                  <a:lnTo>
                    <a:pt x="6618122" y="624344"/>
                  </a:lnTo>
                  <a:lnTo>
                    <a:pt x="6618122" y="0"/>
                  </a:lnTo>
                  <a:close/>
                </a:path>
                <a:path w="15732125" h="624840">
                  <a:moveTo>
                    <a:pt x="7866824" y="624344"/>
                  </a:moveTo>
                  <a:lnTo>
                    <a:pt x="7241502" y="0"/>
                  </a:lnTo>
                  <a:lnTo>
                    <a:pt x="7241502" y="266014"/>
                  </a:lnTo>
                  <a:lnTo>
                    <a:pt x="7231710" y="222161"/>
                  </a:lnTo>
                  <a:lnTo>
                    <a:pt x="7215937" y="180771"/>
                  </a:lnTo>
                  <a:lnTo>
                    <a:pt x="7194690" y="142455"/>
                  </a:lnTo>
                  <a:lnTo>
                    <a:pt x="7168451" y="107683"/>
                  </a:lnTo>
                  <a:lnTo>
                    <a:pt x="7137705" y="76936"/>
                  </a:lnTo>
                  <a:lnTo>
                    <a:pt x="7102932" y="50698"/>
                  </a:lnTo>
                  <a:lnTo>
                    <a:pt x="7064616" y="29464"/>
                  </a:lnTo>
                  <a:lnTo>
                    <a:pt x="7023227" y="13690"/>
                  </a:lnTo>
                  <a:lnTo>
                    <a:pt x="6979272" y="3873"/>
                  </a:lnTo>
                  <a:lnTo>
                    <a:pt x="6933209" y="495"/>
                  </a:lnTo>
                  <a:lnTo>
                    <a:pt x="6887146" y="3873"/>
                  </a:lnTo>
                  <a:lnTo>
                    <a:pt x="6843192" y="13690"/>
                  </a:lnTo>
                  <a:lnTo>
                    <a:pt x="6801802" y="29464"/>
                  </a:lnTo>
                  <a:lnTo>
                    <a:pt x="6763486" y="50698"/>
                  </a:lnTo>
                  <a:lnTo>
                    <a:pt x="6728714" y="76936"/>
                  </a:lnTo>
                  <a:lnTo>
                    <a:pt x="6697967" y="107683"/>
                  </a:lnTo>
                  <a:lnTo>
                    <a:pt x="6671742" y="142455"/>
                  </a:lnTo>
                  <a:lnTo>
                    <a:pt x="6650495" y="180771"/>
                  </a:lnTo>
                  <a:lnTo>
                    <a:pt x="6634721" y="222161"/>
                  </a:lnTo>
                  <a:lnTo>
                    <a:pt x="6624904" y="266115"/>
                  </a:lnTo>
                  <a:lnTo>
                    <a:pt x="6621526" y="312178"/>
                  </a:lnTo>
                  <a:lnTo>
                    <a:pt x="6624904" y="358228"/>
                  </a:lnTo>
                  <a:lnTo>
                    <a:pt x="6634721" y="402196"/>
                  </a:lnTo>
                  <a:lnTo>
                    <a:pt x="6650495" y="443572"/>
                  </a:lnTo>
                  <a:lnTo>
                    <a:pt x="6671742" y="481888"/>
                  </a:lnTo>
                  <a:lnTo>
                    <a:pt x="6697967" y="516661"/>
                  </a:lnTo>
                  <a:lnTo>
                    <a:pt x="6728714" y="547408"/>
                  </a:lnTo>
                  <a:lnTo>
                    <a:pt x="6763486" y="573646"/>
                  </a:lnTo>
                  <a:lnTo>
                    <a:pt x="6801802" y="594893"/>
                  </a:lnTo>
                  <a:lnTo>
                    <a:pt x="6843192" y="610666"/>
                  </a:lnTo>
                  <a:lnTo>
                    <a:pt x="6887146" y="620483"/>
                  </a:lnTo>
                  <a:lnTo>
                    <a:pt x="6933209" y="623862"/>
                  </a:lnTo>
                  <a:lnTo>
                    <a:pt x="6979272" y="620483"/>
                  </a:lnTo>
                  <a:lnTo>
                    <a:pt x="7023227" y="610666"/>
                  </a:lnTo>
                  <a:lnTo>
                    <a:pt x="7064616" y="594893"/>
                  </a:lnTo>
                  <a:lnTo>
                    <a:pt x="7102932" y="573646"/>
                  </a:lnTo>
                  <a:lnTo>
                    <a:pt x="7137705" y="547408"/>
                  </a:lnTo>
                  <a:lnTo>
                    <a:pt x="7168451" y="516661"/>
                  </a:lnTo>
                  <a:lnTo>
                    <a:pt x="7194690" y="481888"/>
                  </a:lnTo>
                  <a:lnTo>
                    <a:pt x="7215937" y="443572"/>
                  </a:lnTo>
                  <a:lnTo>
                    <a:pt x="7231710" y="402196"/>
                  </a:lnTo>
                  <a:lnTo>
                    <a:pt x="7241502" y="358343"/>
                  </a:lnTo>
                  <a:lnTo>
                    <a:pt x="7241502" y="624344"/>
                  </a:lnTo>
                  <a:lnTo>
                    <a:pt x="7866824" y="624344"/>
                  </a:lnTo>
                  <a:close/>
                </a:path>
                <a:path w="15732125" h="624840">
                  <a:moveTo>
                    <a:pt x="8491169" y="0"/>
                  </a:moveTo>
                  <a:lnTo>
                    <a:pt x="7866824" y="0"/>
                  </a:lnTo>
                  <a:lnTo>
                    <a:pt x="7866824" y="624344"/>
                  </a:lnTo>
                  <a:lnTo>
                    <a:pt x="8491169" y="624344"/>
                  </a:lnTo>
                  <a:lnTo>
                    <a:pt x="8491169" y="0"/>
                  </a:lnTo>
                  <a:close/>
                </a:path>
                <a:path w="15732125" h="624840">
                  <a:moveTo>
                    <a:pt x="9739859" y="0"/>
                  </a:moveTo>
                  <a:lnTo>
                    <a:pt x="9115514" y="0"/>
                  </a:lnTo>
                  <a:lnTo>
                    <a:pt x="9115514" y="298437"/>
                  </a:lnTo>
                  <a:lnTo>
                    <a:pt x="9112961" y="265087"/>
                  </a:lnTo>
                  <a:lnTo>
                    <a:pt x="9102992" y="221081"/>
                  </a:lnTo>
                  <a:lnTo>
                    <a:pt x="9087066" y="179692"/>
                  </a:lnTo>
                  <a:lnTo>
                    <a:pt x="9065666" y="141376"/>
                  </a:lnTo>
                  <a:lnTo>
                    <a:pt x="9039276" y="106629"/>
                  </a:lnTo>
                  <a:lnTo>
                    <a:pt x="9008389" y="75933"/>
                  </a:lnTo>
                  <a:lnTo>
                    <a:pt x="8973490" y="49771"/>
                  </a:lnTo>
                  <a:lnTo>
                    <a:pt x="8935034" y="28600"/>
                  </a:lnTo>
                  <a:lnTo>
                    <a:pt x="8893543" y="12941"/>
                  </a:lnTo>
                  <a:lnTo>
                    <a:pt x="8849487" y="3238"/>
                  </a:lnTo>
                  <a:lnTo>
                    <a:pt x="8803348" y="0"/>
                  </a:lnTo>
                  <a:lnTo>
                    <a:pt x="8757323" y="3517"/>
                  </a:lnTo>
                  <a:lnTo>
                    <a:pt x="8713406" y="13449"/>
                  </a:lnTo>
                  <a:lnTo>
                    <a:pt x="8672081" y="29311"/>
                  </a:lnTo>
                  <a:lnTo>
                    <a:pt x="8633816" y="50622"/>
                  </a:lnTo>
                  <a:lnTo>
                    <a:pt x="8599106" y="76911"/>
                  </a:lnTo>
                  <a:lnTo>
                    <a:pt x="8568423" y="107696"/>
                  </a:lnTo>
                  <a:lnTo>
                    <a:pt x="8542236" y="142494"/>
                  </a:lnTo>
                  <a:lnTo>
                    <a:pt x="8521040" y="180822"/>
                  </a:lnTo>
                  <a:lnTo>
                    <a:pt x="8505304" y="222199"/>
                  </a:lnTo>
                  <a:lnTo>
                    <a:pt x="8495513" y="266141"/>
                  </a:lnTo>
                  <a:lnTo>
                    <a:pt x="8492134" y="312178"/>
                  </a:lnTo>
                  <a:lnTo>
                    <a:pt x="8495665" y="359270"/>
                  </a:lnTo>
                  <a:lnTo>
                    <a:pt x="8505634" y="403263"/>
                  </a:lnTo>
                  <a:lnTo>
                    <a:pt x="8521560" y="444665"/>
                  </a:lnTo>
                  <a:lnTo>
                    <a:pt x="8542960" y="482968"/>
                  </a:lnTo>
                  <a:lnTo>
                    <a:pt x="8569350" y="517715"/>
                  </a:lnTo>
                  <a:lnTo>
                    <a:pt x="8600237" y="548411"/>
                  </a:lnTo>
                  <a:lnTo>
                    <a:pt x="8635149" y="574586"/>
                  </a:lnTo>
                  <a:lnTo>
                    <a:pt x="8673592" y="595744"/>
                  </a:lnTo>
                  <a:lnTo>
                    <a:pt x="8715083" y="611416"/>
                  </a:lnTo>
                  <a:lnTo>
                    <a:pt x="8759152" y="621106"/>
                  </a:lnTo>
                  <a:lnTo>
                    <a:pt x="8805291" y="624344"/>
                  </a:lnTo>
                  <a:lnTo>
                    <a:pt x="8851405" y="620826"/>
                  </a:lnTo>
                  <a:lnTo>
                    <a:pt x="8895410" y="610857"/>
                  </a:lnTo>
                  <a:lnTo>
                    <a:pt x="8936799" y="594931"/>
                  </a:lnTo>
                  <a:lnTo>
                    <a:pt x="8975115" y="573532"/>
                  </a:lnTo>
                  <a:lnTo>
                    <a:pt x="9009863" y="547141"/>
                  </a:lnTo>
                  <a:lnTo>
                    <a:pt x="9040558" y="516255"/>
                  </a:lnTo>
                  <a:lnTo>
                    <a:pt x="9066720" y="481342"/>
                  </a:lnTo>
                  <a:lnTo>
                    <a:pt x="9087879" y="442899"/>
                  </a:lnTo>
                  <a:lnTo>
                    <a:pt x="9103550" y="401408"/>
                  </a:lnTo>
                  <a:lnTo>
                    <a:pt x="9113241" y="357339"/>
                  </a:lnTo>
                  <a:lnTo>
                    <a:pt x="9115514" y="325081"/>
                  </a:lnTo>
                  <a:lnTo>
                    <a:pt x="9115514" y="624344"/>
                  </a:lnTo>
                  <a:lnTo>
                    <a:pt x="9739859" y="624344"/>
                  </a:lnTo>
                  <a:lnTo>
                    <a:pt x="9739859" y="0"/>
                  </a:lnTo>
                  <a:close/>
                </a:path>
                <a:path w="15732125" h="624840">
                  <a:moveTo>
                    <a:pt x="10988573" y="0"/>
                  </a:moveTo>
                  <a:lnTo>
                    <a:pt x="10364229" y="0"/>
                  </a:lnTo>
                  <a:lnTo>
                    <a:pt x="10364229" y="279057"/>
                  </a:lnTo>
                  <a:lnTo>
                    <a:pt x="10363276" y="266115"/>
                  </a:lnTo>
                  <a:lnTo>
                    <a:pt x="10353459" y="222161"/>
                  </a:lnTo>
                  <a:lnTo>
                    <a:pt x="10337686" y="180771"/>
                  </a:lnTo>
                  <a:lnTo>
                    <a:pt x="10316439" y="142455"/>
                  </a:lnTo>
                  <a:lnTo>
                    <a:pt x="10290200" y="107683"/>
                  </a:lnTo>
                  <a:lnTo>
                    <a:pt x="10259454" y="76936"/>
                  </a:lnTo>
                  <a:lnTo>
                    <a:pt x="10224681" y="50698"/>
                  </a:lnTo>
                  <a:lnTo>
                    <a:pt x="10186365" y="29464"/>
                  </a:lnTo>
                  <a:lnTo>
                    <a:pt x="10144989" y="13690"/>
                  </a:lnTo>
                  <a:lnTo>
                    <a:pt x="10101021" y="3873"/>
                  </a:lnTo>
                  <a:lnTo>
                    <a:pt x="10054958" y="495"/>
                  </a:lnTo>
                  <a:lnTo>
                    <a:pt x="10008908" y="3873"/>
                  </a:lnTo>
                  <a:lnTo>
                    <a:pt x="9964941" y="13690"/>
                  </a:lnTo>
                  <a:lnTo>
                    <a:pt x="9923564" y="29464"/>
                  </a:lnTo>
                  <a:lnTo>
                    <a:pt x="9885248" y="50698"/>
                  </a:lnTo>
                  <a:lnTo>
                    <a:pt x="9850476" y="76936"/>
                  </a:lnTo>
                  <a:lnTo>
                    <a:pt x="9819729" y="107683"/>
                  </a:lnTo>
                  <a:lnTo>
                    <a:pt x="9793491" y="142455"/>
                  </a:lnTo>
                  <a:lnTo>
                    <a:pt x="9772244" y="180771"/>
                  </a:lnTo>
                  <a:lnTo>
                    <a:pt x="9756470" y="222161"/>
                  </a:lnTo>
                  <a:lnTo>
                    <a:pt x="9746653" y="266115"/>
                  </a:lnTo>
                  <a:lnTo>
                    <a:pt x="9743275" y="312178"/>
                  </a:lnTo>
                  <a:lnTo>
                    <a:pt x="9746653" y="358228"/>
                  </a:lnTo>
                  <a:lnTo>
                    <a:pt x="9756470" y="402196"/>
                  </a:lnTo>
                  <a:lnTo>
                    <a:pt x="9772244" y="443572"/>
                  </a:lnTo>
                  <a:lnTo>
                    <a:pt x="9793491" y="481888"/>
                  </a:lnTo>
                  <a:lnTo>
                    <a:pt x="9819729" y="516661"/>
                  </a:lnTo>
                  <a:lnTo>
                    <a:pt x="9850476" y="547408"/>
                  </a:lnTo>
                  <a:lnTo>
                    <a:pt x="9885248" y="573646"/>
                  </a:lnTo>
                  <a:lnTo>
                    <a:pt x="9923564" y="594893"/>
                  </a:lnTo>
                  <a:lnTo>
                    <a:pt x="9964941" y="610666"/>
                  </a:lnTo>
                  <a:lnTo>
                    <a:pt x="10008908" y="620483"/>
                  </a:lnTo>
                  <a:lnTo>
                    <a:pt x="10054958" y="623862"/>
                  </a:lnTo>
                  <a:lnTo>
                    <a:pt x="10101021" y="620483"/>
                  </a:lnTo>
                  <a:lnTo>
                    <a:pt x="10144989" y="610666"/>
                  </a:lnTo>
                  <a:lnTo>
                    <a:pt x="10186365" y="594893"/>
                  </a:lnTo>
                  <a:lnTo>
                    <a:pt x="10224681" y="573646"/>
                  </a:lnTo>
                  <a:lnTo>
                    <a:pt x="10259454" y="547408"/>
                  </a:lnTo>
                  <a:lnTo>
                    <a:pt x="10290200" y="516661"/>
                  </a:lnTo>
                  <a:lnTo>
                    <a:pt x="10316439" y="481888"/>
                  </a:lnTo>
                  <a:lnTo>
                    <a:pt x="10337686" y="443572"/>
                  </a:lnTo>
                  <a:lnTo>
                    <a:pt x="10353459" y="402196"/>
                  </a:lnTo>
                  <a:lnTo>
                    <a:pt x="10363276" y="358228"/>
                  </a:lnTo>
                  <a:lnTo>
                    <a:pt x="10364229" y="345300"/>
                  </a:lnTo>
                  <a:lnTo>
                    <a:pt x="10364229" y="624344"/>
                  </a:lnTo>
                  <a:lnTo>
                    <a:pt x="10988573" y="624344"/>
                  </a:lnTo>
                  <a:lnTo>
                    <a:pt x="10988573" y="0"/>
                  </a:lnTo>
                  <a:close/>
                </a:path>
                <a:path w="15732125" h="624840">
                  <a:moveTo>
                    <a:pt x="14037488" y="0"/>
                  </a:moveTo>
                  <a:lnTo>
                    <a:pt x="14037488" y="0"/>
                  </a:lnTo>
                  <a:lnTo>
                    <a:pt x="11925097" y="0"/>
                  </a:lnTo>
                  <a:lnTo>
                    <a:pt x="11879097" y="3225"/>
                  </a:lnTo>
                  <a:lnTo>
                    <a:pt x="11835181" y="12890"/>
                  </a:lnTo>
                  <a:lnTo>
                    <a:pt x="11793817" y="28511"/>
                  </a:lnTo>
                  <a:lnTo>
                    <a:pt x="11755488" y="49606"/>
                  </a:lnTo>
                  <a:lnTo>
                    <a:pt x="11720690" y="75692"/>
                  </a:lnTo>
                  <a:lnTo>
                    <a:pt x="11689893" y="106299"/>
                  </a:lnTo>
                  <a:lnTo>
                    <a:pt x="11663591" y="140931"/>
                  </a:lnTo>
                  <a:lnTo>
                    <a:pt x="11642255" y="179120"/>
                  </a:lnTo>
                  <a:lnTo>
                    <a:pt x="11626380" y="220395"/>
                  </a:lnTo>
                  <a:lnTo>
                    <a:pt x="11616436" y="264248"/>
                  </a:lnTo>
                  <a:lnTo>
                    <a:pt x="11612931" y="312013"/>
                  </a:lnTo>
                  <a:lnTo>
                    <a:pt x="11612931" y="0"/>
                  </a:lnTo>
                  <a:lnTo>
                    <a:pt x="10989539" y="0"/>
                  </a:lnTo>
                  <a:lnTo>
                    <a:pt x="11612931" y="624344"/>
                  </a:lnTo>
                  <a:lnTo>
                    <a:pt x="11612931" y="312356"/>
                  </a:lnTo>
                  <a:lnTo>
                    <a:pt x="11616309" y="358305"/>
                  </a:lnTo>
                  <a:lnTo>
                    <a:pt x="11626139" y="402336"/>
                  </a:lnTo>
                  <a:lnTo>
                    <a:pt x="11641938" y="443788"/>
                  </a:lnTo>
                  <a:lnTo>
                    <a:pt x="11663210" y="482155"/>
                  </a:lnTo>
                  <a:lnTo>
                    <a:pt x="11689499" y="516991"/>
                  </a:lnTo>
                  <a:lnTo>
                    <a:pt x="11720284" y="547789"/>
                  </a:lnTo>
                  <a:lnTo>
                    <a:pt x="11755120" y="574065"/>
                  </a:lnTo>
                  <a:lnTo>
                    <a:pt x="11793499" y="595337"/>
                  </a:lnTo>
                  <a:lnTo>
                    <a:pt x="11834940" y="611136"/>
                  </a:lnTo>
                  <a:lnTo>
                    <a:pt x="11878970" y="620966"/>
                  </a:lnTo>
                  <a:lnTo>
                    <a:pt x="11925097" y="624357"/>
                  </a:lnTo>
                  <a:lnTo>
                    <a:pt x="12237276" y="624357"/>
                  </a:lnTo>
                  <a:lnTo>
                    <a:pt x="12237276" y="70218"/>
                  </a:lnTo>
                  <a:lnTo>
                    <a:pt x="12791402" y="624344"/>
                  </a:lnTo>
                  <a:lnTo>
                    <a:pt x="13413131" y="2628"/>
                  </a:lnTo>
                  <a:lnTo>
                    <a:pt x="13413131" y="624344"/>
                  </a:lnTo>
                  <a:lnTo>
                    <a:pt x="14037488" y="624344"/>
                  </a:lnTo>
                  <a:lnTo>
                    <a:pt x="14037488" y="0"/>
                  </a:lnTo>
                  <a:close/>
                </a:path>
                <a:path w="15732125" h="624840">
                  <a:moveTo>
                    <a:pt x="14664271" y="312178"/>
                  </a:moveTo>
                  <a:lnTo>
                    <a:pt x="14660893" y="266115"/>
                  </a:lnTo>
                  <a:lnTo>
                    <a:pt x="14651076" y="222161"/>
                  </a:lnTo>
                  <a:lnTo>
                    <a:pt x="14635302" y="180771"/>
                  </a:lnTo>
                  <a:lnTo>
                    <a:pt x="14614055" y="142455"/>
                  </a:lnTo>
                  <a:lnTo>
                    <a:pt x="14587817" y="107683"/>
                  </a:lnTo>
                  <a:lnTo>
                    <a:pt x="14557070" y="76936"/>
                  </a:lnTo>
                  <a:lnTo>
                    <a:pt x="14522298" y="50698"/>
                  </a:lnTo>
                  <a:lnTo>
                    <a:pt x="14483982" y="29464"/>
                  </a:lnTo>
                  <a:lnTo>
                    <a:pt x="14442605" y="13690"/>
                  </a:lnTo>
                  <a:lnTo>
                    <a:pt x="14398638" y="3873"/>
                  </a:lnTo>
                  <a:lnTo>
                    <a:pt x="14352575" y="495"/>
                  </a:lnTo>
                  <a:lnTo>
                    <a:pt x="14306525" y="3873"/>
                  </a:lnTo>
                  <a:lnTo>
                    <a:pt x="14262557" y="13690"/>
                  </a:lnTo>
                  <a:lnTo>
                    <a:pt x="14221181" y="29464"/>
                  </a:lnTo>
                  <a:lnTo>
                    <a:pt x="14182865" y="50698"/>
                  </a:lnTo>
                  <a:lnTo>
                    <a:pt x="14148092" y="76936"/>
                  </a:lnTo>
                  <a:lnTo>
                    <a:pt x="14117346" y="107683"/>
                  </a:lnTo>
                  <a:lnTo>
                    <a:pt x="14091107" y="142455"/>
                  </a:lnTo>
                  <a:lnTo>
                    <a:pt x="14069860" y="180771"/>
                  </a:lnTo>
                  <a:lnTo>
                    <a:pt x="14054087" y="222161"/>
                  </a:lnTo>
                  <a:lnTo>
                    <a:pt x="14044270" y="266115"/>
                  </a:lnTo>
                  <a:lnTo>
                    <a:pt x="14040892" y="312178"/>
                  </a:lnTo>
                  <a:lnTo>
                    <a:pt x="14044270" y="358228"/>
                  </a:lnTo>
                  <a:lnTo>
                    <a:pt x="14054087" y="402196"/>
                  </a:lnTo>
                  <a:lnTo>
                    <a:pt x="14069860" y="443572"/>
                  </a:lnTo>
                  <a:lnTo>
                    <a:pt x="14091107" y="481888"/>
                  </a:lnTo>
                  <a:lnTo>
                    <a:pt x="14117346" y="516661"/>
                  </a:lnTo>
                  <a:lnTo>
                    <a:pt x="14148092" y="547408"/>
                  </a:lnTo>
                  <a:lnTo>
                    <a:pt x="14182865" y="573646"/>
                  </a:lnTo>
                  <a:lnTo>
                    <a:pt x="14221181" y="594893"/>
                  </a:lnTo>
                  <a:lnTo>
                    <a:pt x="14262557" y="610666"/>
                  </a:lnTo>
                  <a:lnTo>
                    <a:pt x="14306525" y="620483"/>
                  </a:lnTo>
                  <a:lnTo>
                    <a:pt x="14352575" y="623862"/>
                  </a:lnTo>
                  <a:lnTo>
                    <a:pt x="14398638" y="620483"/>
                  </a:lnTo>
                  <a:lnTo>
                    <a:pt x="14442605" y="610666"/>
                  </a:lnTo>
                  <a:lnTo>
                    <a:pt x="14483982" y="594893"/>
                  </a:lnTo>
                  <a:lnTo>
                    <a:pt x="14522298" y="573646"/>
                  </a:lnTo>
                  <a:lnTo>
                    <a:pt x="14557070" y="547408"/>
                  </a:lnTo>
                  <a:lnTo>
                    <a:pt x="14587817" y="516661"/>
                  </a:lnTo>
                  <a:lnTo>
                    <a:pt x="14614055" y="481888"/>
                  </a:lnTo>
                  <a:lnTo>
                    <a:pt x="14635302" y="443572"/>
                  </a:lnTo>
                  <a:lnTo>
                    <a:pt x="14651076" y="402196"/>
                  </a:lnTo>
                  <a:lnTo>
                    <a:pt x="14660893" y="358228"/>
                  </a:lnTo>
                  <a:lnTo>
                    <a:pt x="14664271" y="312178"/>
                  </a:lnTo>
                  <a:close/>
                </a:path>
                <a:path w="15732125" h="624840">
                  <a:moveTo>
                    <a:pt x="15732087" y="624357"/>
                  </a:moveTo>
                  <a:lnTo>
                    <a:pt x="15108708" y="977"/>
                  </a:lnTo>
                  <a:lnTo>
                    <a:pt x="14485328" y="624357"/>
                  </a:lnTo>
                  <a:lnTo>
                    <a:pt x="15732087" y="624357"/>
                  </a:lnTo>
                  <a:close/>
                </a:path>
              </a:pathLst>
            </a:custGeom>
            <a:solidFill>
              <a:srgbClr val="0094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341381"/>
              </p:ext>
            </p:extLst>
          </p:nvPr>
        </p:nvGraphicFramePr>
        <p:xfrm>
          <a:off x="1785285" y="3197222"/>
          <a:ext cx="15429565" cy="5521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2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909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2079625" algn="l"/>
                          <a:tab pos="2080260" algn="l"/>
                          <a:tab pos="5633720" algn="l"/>
                        </a:tabLst>
                        <a:defRPr/>
                      </a:pPr>
                      <a:r>
                        <a:rPr lang="ru-RU" sz="3600" spc="-35" dirty="0" smtClean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3600" b="1" spc="-35" dirty="0" smtClean="0">
                          <a:latin typeface="Microsoft Sans Serif"/>
                          <a:cs typeface="Microsoft Sans Serif"/>
                        </a:rPr>
                        <a:t>Патриотическое воспитание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2079625" algn="l"/>
                          <a:tab pos="2080260" algn="l"/>
                          <a:tab pos="5633720" algn="l"/>
                        </a:tabLst>
                        <a:defRPr/>
                      </a:pPr>
                      <a:r>
                        <a:rPr lang="ru-RU" sz="3600" b="1" spc="-40" dirty="0" smtClean="0">
                          <a:latin typeface="Microsoft Sans Serif"/>
                          <a:cs typeface="Microsoft Sans Serif"/>
                        </a:rPr>
                        <a:t> Профилактика наркомании среди населения Республики Татарстан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2079625" algn="l"/>
                          <a:tab pos="2080260" algn="l"/>
                          <a:tab pos="5633720" algn="l"/>
                        </a:tabLst>
                        <a:defRPr/>
                      </a:pPr>
                      <a:endParaRPr lang="ru-RU" sz="3600" dirty="0" smtClean="0"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79625" algn="l"/>
                          <a:tab pos="2080260" algn="l"/>
                          <a:tab pos="5633720" algn="l"/>
                        </a:tabLst>
                        <a:defRPr/>
                      </a:pPr>
                      <a:r>
                        <a:rPr lang="ru-RU" sz="3600" spc="9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Ма</a:t>
                      </a:r>
                      <a:r>
                        <a:rPr lang="ru-RU" sz="3600" spc="-21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lang="ru-RU" sz="3600" spc="-3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симальный</a:t>
                      </a:r>
                      <a:r>
                        <a:rPr lang="ru-RU" sz="3600" spc="-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3600" spc="8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размер</a:t>
                      </a:r>
                      <a:r>
                        <a:rPr lang="ru-RU" sz="3600" spc="-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3600" spc="12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гран</a:t>
                      </a:r>
                      <a:r>
                        <a:rPr lang="ru-RU" sz="3600" spc="3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lang="ru-RU" sz="3600" spc="30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lang="ru-RU" sz="3600" spc="-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3600" spc="17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lang="ru-RU" sz="3600" spc="20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lang="ru-RU" sz="3600" spc="14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lang="ru-RU" sz="3600" spc="-14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lang="ru-RU" sz="3600" spc="9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lang="ru-RU" sz="3600" spc="1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lang="ru-RU" sz="3600" spc="-4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ля</a:t>
                      </a:r>
                      <a:r>
                        <a:rPr lang="ru-RU" sz="3600" spc="-114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lang="ru-RU" sz="3600" spc="-6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lang="ru-RU" sz="3600" spc="-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3600" spc="13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lang="ru-RU" sz="3600" spc="-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4400" b="1" spc="225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500</a:t>
                      </a:r>
                      <a:r>
                        <a:rPr lang="ru-RU" sz="4400" b="1" spc="-12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4400" b="1" spc="-275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тыс</a:t>
                      </a:r>
                      <a:r>
                        <a:rPr lang="ru-RU" sz="4400" b="1" spc="-22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яч</a:t>
                      </a:r>
                      <a:r>
                        <a:rPr lang="ru-RU" sz="4400" b="1" spc="-12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4400" b="1" spc="-1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lang="ru-RU" sz="4400" b="1" spc="-22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lang="ru-RU" sz="4400" b="1" spc="-27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lang="ru-RU" sz="4400" b="1" spc="-114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лей</a:t>
                      </a:r>
                      <a:endParaRPr lang="ru-RU" sz="4400" dirty="0" smtClean="0">
                        <a:latin typeface="Arial"/>
                        <a:cs typeface="Arial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•"/>
                        <a:tabLst>
                          <a:tab pos="2079625" algn="l"/>
                          <a:tab pos="2080260" algn="l"/>
                          <a:tab pos="5633720" algn="l"/>
                        </a:tabLst>
                      </a:pPr>
                      <a:endParaRPr sz="36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7495" marB="0">
                    <a:lnL w="3810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3810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6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•"/>
                        <a:tabLst>
                          <a:tab pos="1398905" algn="l"/>
                          <a:tab pos="1399540" algn="l"/>
                          <a:tab pos="3270250" algn="l"/>
                        </a:tabLst>
                      </a:pPr>
                      <a:r>
                        <a:rPr lang="ru-RU" sz="3600" b="1" spc="-50" dirty="0" smtClean="0">
                          <a:latin typeface="Microsoft Sans Serif"/>
                          <a:cs typeface="Microsoft Sans Serif"/>
                        </a:rPr>
                        <a:t> Национальное актуальным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•"/>
                        <a:tabLst>
                          <a:tab pos="1398905" algn="l"/>
                          <a:tab pos="1399540" algn="l"/>
                          <a:tab pos="3270250" algn="l"/>
                        </a:tabLst>
                      </a:pPr>
                      <a:endParaRPr lang="ru-RU" sz="3600" spc="-50" dirty="0" smtClean="0"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8905" algn="l"/>
                          <a:tab pos="1399540" algn="l"/>
                          <a:tab pos="3270250" algn="l"/>
                        </a:tabLst>
                        <a:defRPr/>
                      </a:pPr>
                      <a:r>
                        <a:rPr lang="ru-RU" sz="3600" spc="9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Ма</a:t>
                      </a:r>
                      <a:r>
                        <a:rPr lang="ru-RU" sz="3600" spc="-21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lang="ru-RU" sz="3600" spc="-3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симальный</a:t>
                      </a:r>
                      <a:r>
                        <a:rPr lang="ru-RU" sz="3600" spc="-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3600" spc="8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размер</a:t>
                      </a:r>
                      <a:r>
                        <a:rPr lang="ru-RU" sz="3600" spc="-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3600" spc="12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гран</a:t>
                      </a:r>
                      <a:r>
                        <a:rPr lang="ru-RU" sz="3600" spc="3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lang="ru-RU" sz="3600" spc="30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lang="ru-RU" sz="3600" spc="-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3600" spc="17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lang="ru-RU" sz="3600" spc="20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lang="ru-RU" sz="3600" spc="14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lang="ru-RU" sz="3600" spc="-14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lang="ru-RU" sz="3600" spc="9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lang="ru-RU" sz="3600" spc="1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lang="ru-RU" sz="3600" spc="-4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ля</a:t>
                      </a:r>
                      <a:r>
                        <a:rPr lang="ru-RU" sz="3600" spc="-114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lang="ru-RU" sz="3600" spc="-65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lang="ru-RU" sz="3600" spc="-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3600" spc="13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lang="ru-RU" sz="3600" spc="-60" dirty="0" smtClean="0">
                          <a:solidFill>
                            <a:srgbClr val="1E1E1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4400" b="1" spc="225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lang="ru-RU" sz="4400" b="1" spc="-12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4400" b="1" spc="-275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тыс</a:t>
                      </a:r>
                      <a:r>
                        <a:rPr lang="ru-RU" sz="4400" b="1" spc="-22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яч</a:t>
                      </a:r>
                      <a:r>
                        <a:rPr lang="ru-RU" sz="4400" b="1" spc="-12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4400" b="1" spc="-1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lang="ru-RU" sz="4400" b="1" spc="-22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lang="ru-RU" sz="4400" b="1" spc="-270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lang="ru-RU" sz="4400" b="1" spc="-114" dirty="0" smtClean="0">
                          <a:solidFill>
                            <a:srgbClr val="009489"/>
                          </a:solidFill>
                          <a:latin typeface="Arial"/>
                          <a:cs typeface="Arial"/>
                        </a:rPr>
                        <a:t>лей</a:t>
                      </a:r>
                      <a:endParaRPr lang="ru-RU" sz="4400" dirty="0" smtClean="0">
                        <a:latin typeface="Arial"/>
                        <a:cs typeface="Arial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1398905" algn="l"/>
                          <a:tab pos="1399540" algn="l"/>
                          <a:tab pos="3270250" algn="l"/>
                        </a:tabLst>
                      </a:pPr>
                      <a:endParaRPr sz="36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2865" marB="0">
                    <a:lnL w="3810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9198" y="1047508"/>
            <a:ext cx="18266410" cy="84518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213995" marR="5080" indent="-201930">
              <a:lnSpc>
                <a:spcPct val="73100"/>
              </a:lnSpc>
              <a:spcBef>
                <a:spcPts val="1110"/>
              </a:spcBef>
            </a:pPr>
            <a:r>
              <a:rPr sz="3100" spc="-35" dirty="0"/>
              <a:t>Критерии</a:t>
            </a:r>
            <a:r>
              <a:rPr sz="3100" spc="-85" dirty="0"/>
              <a:t> </a:t>
            </a:r>
            <a:r>
              <a:rPr sz="3100" spc="-30" dirty="0"/>
              <a:t>оценки</a:t>
            </a:r>
            <a:r>
              <a:rPr sz="3100" spc="-80" dirty="0"/>
              <a:t> </a:t>
            </a:r>
            <a:r>
              <a:rPr sz="3100" spc="-65" dirty="0"/>
              <a:t>заявок</a:t>
            </a:r>
            <a:r>
              <a:rPr sz="3100" spc="-80" dirty="0"/>
              <a:t> </a:t>
            </a:r>
            <a:r>
              <a:rPr sz="3100" spc="70" dirty="0"/>
              <a:t>на</a:t>
            </a:r>
            <a:r>
              <a:rPr sz="3100" spc="-85" dirty="0"/>
              <a:t> </a:t>
            </a:r>
            <a:r>
              <a:rPr sz="3100" spc="-110" dirty="0"/>
              <a:t>финансовое</a:t>
            </a:r>
            <a:r>
              <a:rPr sz="3100" spc="-80" dirty="0"/>
              <a:t> </a:t>
            </a:r>
            <a:r>
              <a:rPr sz="3100" spc="-30" dirty="0"/>
              <a:t>обеспечение</a:t>
            </a:r>
            <a:r>
              <a:rPr sz="3100" spc="-80" dirty="0"/>
              <a:t> </a:t>
            </a:r>
            <a:r>
              <a:rPr sz="3100" spc="35" dirty="0"/>
              <a:t>затрат</a:t>
            </a:r>
            <a:r>
              <a:rPr sz="3100" spc="-85" dirty="0"/>
              <a:t> </a:t>
            </a:r>
            <a:r>
              <a:rPr sz="3100" spc="-130" dirty="0"/>
              <a:t>из</a:t>
            </a:r>
            <a:r>
              <a:rPr sz="3100" spc="-80" dirty="0"/>
              <a:t> </a:t>
            </a:r>
            <a:r>
              <a:rPr sz="3100" spc="-50" dirty="0"/>
              <a:t>бюджета</a:t>
            </a:r>
            <a:r>
              <a:rPr sz="3100" spc="-80" dirty="0"/>
              <a:t> </a:t>
            </a:r>
            <a:r>
              <a:rPr sz="3100" spc="-120" dirty="0"/>
              <a:t>Республики</a:t>
            </a:r>
            <a:r>
              <a:rPr sz="3100" spc="-85" dirty="0"/>
              <a:t> </a:t>
            </a:r>
            <a:r>
              <a:rPr sz="3100" spc="-25" dirty="0"/>
              <a:t>Татарстан </a:t>
            </a:r>
            <a:r>
              <a:rPr sz="3100" spc="-844" dirty="0"/>
              <a:t> </a:t>
            </a:r>
            <a:r>
              <a:rPr sz="3100" spc="-120" dirty="0"/>
              <a:t>физических</a:t>
            </a:r>
            <a:r>
              <a:rPr sz="3100" spc="-75" dirty="0"/>
              <a:t> </a:t>
            </a:r>
            <a:r>
              <a:rPr sz="3100" spc="-140" dirty="0"/>
              <a:t>лиц</a:t>
            </a:r>
            <a:r>
              <a:rPr sz="3100" spc="-75" dirty="0"/>
              <a:t> </a:t>
            </a:r>
            <a:r>
              <a:rPr sz="3100" spc="70" dirty="0"/>
              <a:t>на</a:t>
            </a:r>
            <a:r>
              <a:rPr sz="3100" spc="-70" dirty="0"/>
              <a:t> </a:t>
            </a:r>
            <a:r>
              <a:rPr sz="3100" spc="-25" dirty="0"/>
              <a:t>реализацию</a:t>
            </a:r>
            <a:r>
              <a:rPr sz="3100" spc="-75" dirty="0"/>
              <a:t> </a:t>
            </a:r>
            <a:r>
              <a:rPr sz="3100" spc="-95" dirty="0"/>
              <a:t>социально</a:t>
            </a:r>
            <a:r>
              <a:rPr sz="3100" spc="-70" dirty="0"/>
              <a:t> </a:t>
            </a:r>
            <a:r>
              <a:rPr sz="3100" spc="-135" dirty="0"/>
              <a:t>значимых</a:t>
            </a:r>
            <a:r>
              <a:rPr sz="3100" spc="-75" dirty="0"/>
              <a:t> </a:t>
            </a:r>
            <a:r>
              <a:rPr sz="3100" spc="-55" dirty="0"/>
              <a:t>проектов</a:t>
            </a:r>
            <a:r>
              <a:rPr sz="3100" spc="-70" dirty="0"/>
              <a:t> </a:t>
            </a:r>
            <a:r>
              <a:rPr sz="3100" spc="-315" dirty="0"/>
              <a:t>в</a:t>
            </a:r>
            <a:r>
              <a:rPr sz="3100" spc="-75" dirty="0"/>
              <a:t> </a:t>
            </a:r>
            <a:r>
              <a:rPr sz="3100" spc="-95" dirty="0"/>
              <a:t>сфере</a:t>
            </a:r>
            <a:r>
              <a:rPr sz="3100" spc="-70" dirty="0"/>
              <a:t> </a:t>
            </a:r>
            <a:r>
              <a:rPr sz="3100" spc="-110" dirty="0"/>
              <a:t>молодежной</a:t>
            </a:r>
            <a:r>
              <a:rPr sz="3100" spc="-75" dirty="0"/>
              <a:t> </a:t>
            </a:r>
            <a:r>
              <a:rPr sz="3100" spc="-100" dirty="0"/>
              <a:t>политики</a:t>
            </a:r>
            <a:endParaRPr sz="31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38328" y="2311392"/>
          <a:ext cx="6986270" cy="7827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2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241">
                <a:tc>
                  <a:txBody>
                    <a:bodyPr/>
                    <a:lstStyle/>
                    <a:p>
                      <a:pPr marL="148590" marR="144780" indent="27940">
                        <a:lnSpc>
                          <a:spcPts val="1650"/>
                        </a:lnSpc>
                      </a:pPr>
                      <a:r>
                        <a:rPr sz="1300" b="1" spc="20" dirty="0">
                          <a:latin typeface="Arial"/>
                          <a:cs typeface="Arial"/>
                        </a:rPr>
                        <a:t>№ </a:t>
                      </a:r>
                      <a:r>
                        <a:rPr sz="1300" b="1" spc="-3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3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b="1" spc="-4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п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spc="-15" dirty="0">
                          <a:latin typeface="Arial"/>
                          <a:cs typeface="Arial"/>
                        </a:rPr>
                        <a:t>Наименование</a:t>
                      </a:r>
                      <a:r>
                        <a:rPr sz="1300" b="1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критерия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spc="10" dirty="0">
                          <a:latin typeface="Arial"/>
                          <a:cs typeface="Arial"/>
                        </a:rPr>
                        <a:t>Балл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47">
                <a:tc gridSpan="3">
                  <a:txBody>
                    <a:bodyPr/>
                    <a:lstStyle/>
                    <a:p>
                      <a:pPr marL="680085">
                        <a:lnSpc>
                          <a:spcPts val="1475"/>
                        </a:lnSpc>
                        <a:tabLst>
                          <a:tab pos="1183640" algn="l"/>
                        </a:tabLst>
                      </a:pP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1.	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Критерии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социальной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эффективности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проекта</a:t>
                      </a:r>
                      <a:r>
                        <a:rPr sz="1300" spc="-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физического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лица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241"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1.1.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Соо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рое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са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нет;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R="1397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да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724"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1.2.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46990" indent="635" algn="just">
                        <a:lnSpc>
                          <a:spcPts val="1650"/>
                        </a:lnSpc>
                        <a:tabLst>
                          <a:tab pos="1252855" algn="l"/>
                          <a:tab pos="2567305" algn="l"/>
                        </a:tabLst>
                      </a:pP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ь	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	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 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(реализуемость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проекта,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направленность 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300" spc="1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конкретный</a:t>
                      </a:r>
                      <a:r>
                        <a:rPr sz="1300" spc="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значимый</a:t>
                      </a:r>
                      <a:r>
                        <a:rPr sz="1300" spc="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результат,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63500" marR="48260" algn="just">
                        <a:lnSpc>
                          <a:spcPct val="105800"/>
                        </a:lnSpc>
                        <a:spcBef>
                          <a:spcPts val="45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последовательность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этапов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реализации </a:t>
                      </a:r>
                      <a:r>
                        <a:rPr sz="1300" spc="-3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проекта)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низкий;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средний;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высокий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723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1.3.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1182370" algn="l"/>
                          <a:tab pos="2679065" algn="l"/>
                        </a:tabLst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Уровень	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актуальности	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конечного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63500" marR="48260">
                        <a:lnSpc>
                          <a:spcPct val="105800"/>
                        </a:lnSpc>
                        <a:spcBef>
                          <a:spcPts val="5"/>
                        </a:spcBef>
                        <a:tabLst>
                          <a:tab pos="1503680" algn="l"/>
                          <a:tab pos="2818765" algn="l"/>
                        </a:tabLst>
                      </a:pP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результата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проекта,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целесообразность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его </a:t>
                      </a:r>
                      <a:r>
                        <a:rPr sz="1300" spc="-3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о	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-8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55" dirty="0"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,	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я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63500" marR="53340">
                        <a:lnSpc>
                          <a:spcPct val="105900"/>
                        </a:lnSpc>
                        <a:spcBef>
                          <a:spcPts val="11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социальная</a:t>
                      </a:r>
                      <a:r>
                        <a:rPr sz="1300" spc="2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1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общественная</a:t>
                      </a:r>
                      <a:r>
                        <a:rPr sz="1300" spc="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значимость </a:t>
                      </a:r>
                      <a:r>
                        <a:rPr sz="1300" spc="-3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 молодежи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низкий;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средний;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R="14604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высокий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6966"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1.4.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1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ор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)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6080" marR="382270">
                        <a:lnSpc>
                          <a:spcPts val="1650"/>
                        </a:lnSpc>
                        <a:buAutoNum type="arabicPlain"/>
                        <a:tabLst>
                          <a:tab pos="526415" algn="l"/>
                        </a:tabLst>
                      </a:pP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охватывает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целевую </a:t>
                      </a:r>
                      <a:r>
                        <a:rPr sz="1300" spc="-3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аудиторию;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525780" marR="15240" indent="-5264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lain"/>
                        <a:tabLst>
                          <a:tab pos="526415" algn="l"/>
                        </a:tabLst>
                      </a:pP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50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%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R="635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ор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539750" marR="15240" indent="-540385">
                        <a:lnSpc>
                          <a:spcPct val="100000"/>
                        </a:lnSpc>
                        <a:spcBef>
                          <a:spcPts val="90"/>
                        </a:spcBef>
                        <a:buAutoNum type="arabicPlain" startAt="2"/>
                        <a:tabLst>
                          <a:tab pos="540385" algn="l"/>
                        </a:tabLst>
                      </a:pP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50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%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R="635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ор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414020" marR="417830">
                        <a:lnSpc>
                          <a:spcPts val="1650"/>
                        </a:lnSpc>
                        <a:spcBef>
                          <a:spcPts val="70"/>
                        </a:spcBef>
                        <a:buAutoNum type="arabicPlain" startAt="3"/>
                        <a:tabLst>
                          <a:tab pos="554355" algn="l"/>
                        </a:tabLst>
                      </a:pP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ь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ю</a:t>
                      </a:r>
                      <a:r>
                        <a:rPr sz="1300" spc="-1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  целевую</a:t>
                      </a:r>
                      <a:r>
                        <a:rPr sz="1300" spc="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аудиторию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863"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1.5.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47625">
                        <a:lnSpc>
                          <a:spcPts val="1650"/>
                        </a:lnSpc>
                        <a:tabLst>
                          <a:tab pos="930910" algn="l"/>
                          <a:tab pos="2371725" algn="l"/>
                          <a:tab pos="3224530" algn="l"/>
                        </a:tabLst>
                      </a:pP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ь	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ь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	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,	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о  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реа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ны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нн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нны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ара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р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низкий;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средний;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высокий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864"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1.6.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47625" algn="just">
                        <a:lnSpc>
                          <a:spcPts val="1650"/>
                        </a:lnSpc>
                        <a:tabLst>
                          <a:tab pos="1433195" algn="l"/>
                          <a:tab pos="2048510" algn="l"/>
                        </a:tabLst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Проект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планируется</a:t>
                      </a:r>
                      <a:r>
                        <a:rPr sz="1300" spc="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реализации 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о	с	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ер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8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 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организациями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нет;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35" dirty="0">
                          <a:latin typeface="Microsoft Sans Serif"/>
                          <a:cs typeface="Microsoft Sans Serif"/>
                        </a:rPr>
                        <a:t>–да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788470" y="2311392"/>
          <a:ext cx="8255000" cy="786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8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127">
                <a:tc>
                  <a:txBody>
                    <a:bodyPr/>
                    <a:lstStyle/>
                    <a:p>
                      <a:pPr marL="203835" marR="187960" indent="27940">
                        <a:lnSpc>
                          <a:spcPts val="1650"/>
                        </a:lnSpc>
                      </a:pPr>
                      <a:r>
                        <a:rPr sz="1300" b="1" spc="20" dirty="0">
                          <a:latin typeface="Arial"/>
                          <a:cs typeface="Arial"/>
                        </a:rPr>
                        <a:t>№ </a:t>
                      </a:r>
                      <a:r>
                        <a:rPr sz="1300" b="1" spc="-3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3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300" b="1" spc="-4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п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533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spc="-15" dirty="0">
                          <a:latin typeface="Arial"/>
                          <a:cs typeface="Arial"/>
                        </a:rPr>
                        <a:t>Наименование</a:t>
                      </a:r>
                      <a:r>
                        <a:rPr sz="1300" b="1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критерия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spc="10" dirty="0">
                          <a:latin typeface="Arial"/>
                          <a:cs typeface="Arial"/>
                        </a:rPr>
                        <a:t>Балл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36">
                <a:tc gridSpan="3">
                  <a:txBody>
                    <a:bodyPr/>
                    <a:lstStyle/>
                    <a:p>
                      <a:pPr marL="1308100">
                        <a:lnSpc>
                          <a:spcPts val="1470"/>
                        </a:lnSpc>
                        <a:tabLst>
                          <a:tab pos="1811655" algn="l"/>
                        </a:tabLst>
                      </a:pP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1.	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Критерии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социальной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эффективности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проекта</a:t>
                      </a:r>
                      <a:r>
                        <a:rPr sz="1300" spc="-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физического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лица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5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1.7.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marR="27305" algn="just">
                        <a:lnSpc>
                          <a:spcPts val="1650"/>
                        </a:lnSpc>
                        <a:tabLst>
                          <a:tab pos="1112520" algn="l"/>
                          <a:tab pos="1685289" algn="l"/>
                          <a:tab pos="2608580" algn="l"/>
                          <a:tab pos="2888615" algn="l"/>
                          <a:tab pos="3195955" algn="l"/>
                        </a:tabLst>
                      </a:pP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	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ся	к		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реа</a:t>
                      </a:r>
                      <a:r>
                        <a:rPr sz="1300" spc="-114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  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совместно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коммерческими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организациями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(или) </a:t>
                      </a:r>
                      <a:r>
                        <a:rPr sz="1300" spc="-3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ф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8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		</a:t>
                      </a:r>
                      <a:r>
                        <a:rPr sz="1300" spc="-114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,		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8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ю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щ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48895" marR="45720" algn="just">
                        <a:lnSpc>
                          <a:spcPct val="105800"/>
                        </a:lnSpc>
                        <a:spcBef>
                          <a:spcPts val="45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специальный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налоговый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режим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«Налог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на 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ф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сс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ь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ны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нет;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35" dirty="0">
                          <a:latin typeface="Microsoft Sans Serif"/>
                          <a:cs typeface="Microsoft Sans Serif"/>
                        </a:rPr>
                        <a:t>–да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2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1.8.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marR="31750">
                        <a:lnSpc>
                          <a:spcPts val="1650"/>
                        </a:lnSpc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Проект</a:t>
                      </a:r>
                      <a:r>
                        <a:rPr sz="1300" spc="1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планируется</a:t>
                      </a:r>
                      <a:r>
                        <a:rPr sz="1300" spc="2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реализации</a:t>
                      </a:r>
                      <a:r>
                        <a:rPr sz="1300" spc="2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при</a:t>
                      </a:r>
                      <a:r>
                        <a:rPr sz="1300" spc="2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поддержке </a:t>
                      </a:r>
                      <a:r>
                        <a:rPr sz="1300" spc="-3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сс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ф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ор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нет;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35" dirty="0">
                          <a:latin typeface="Microsoft Sans Serif"/>
                          <a:cs typeface="Microsoft Sans Serif"/>
                        </a:rPr>
                        <a:t>–да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5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1.9.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marR="31750" algn="just">
                        <a:lnSpc>
                          <a:spcPts val="1650"/>
                        </a:lnSpc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Проект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планируется 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к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реализации 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при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поддержке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органов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государственной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власти,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органов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местного </a:t>
                      </a:r>
                      <a:r>
                        <a:rPr sz="1300" spc="-3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самоуправления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нет;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35" dirty="0">
                          <a:latin typeface="Microsoft Sans Serif"/>
                          <a:cs typeface="Microsoft Sans Serif"/>
                        </a:rPr>
                        <a:t>–да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078">
                <a:tc gridSpan="3">
                  <a:txBody>
                    <a:bodyPr/>
                    <a:lstStyle/>
                    <a:p>
                      <a:pPr marL="1336040">
                        <a:lnSpc>
                          <a:spcPts val="1470"/>
                        </a:lnSpc>
                      </a:pP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2.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Критерии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экономической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эффективности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проекта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физического</a:t>
                      </a:r>
                      <a:r>
                        <a:rPr sz="1300" spc="-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лица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65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2.1.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marR="27940" algn="just">
                        <a:lnSpc>
                          <a:spcPts val="1650"/>
                        </a:lnSpc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Соотношение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планируемых 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затрат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на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реализацию 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проекта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и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его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ожидаемых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результатов,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их </a:t>
                      </a:r>
                      <a:r>
                        <a:rPr sz="1300" spc="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обоснованность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4995" marR="586740" algn="ctr">
                        <a:lnSpc>
                          <a:spcPts val="1650"/>
                        </a:lnSpc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расходы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обоснованы; </a:t>
                      </a:r>
                      <a:r>
                        <a:rPr sz="1300" spc="-3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расходы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обоснованы 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частично;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734060" marR="737235" algn="ctr">
                        <a:lnSpc>
                          <a:spcPct val="106000"/>
                        </a:lnSpc>
                        <a:spcBef>
                          <a:spcPts val="4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расходы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обоснованы </a:t>
                      </a:r>
                      <a:r>
                        <a:rPr sz="1300" spc="-3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 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ер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64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2.2.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marR="36195" algn="just">
                        <a:lnSpc>
                          <a:spcPts val="1650"/>
                        </a:lnSpc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Собственный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вклад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дополнительные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ресурсы,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привлекаемые</a:t>
                      </a:r>
                      <a:r>
                        <a:rPr sz="1300" spc="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реализацию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проекта,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т.ч.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оро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1300" spc="-1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ь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отсутствует;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231140" marR="233045" algn="ctr">
                        <a:lnSpc>
                          <a:spcPct val="105900"/>
                        </a:lnSpc>
                      </a:pP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30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%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ш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ае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мм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ы 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гранта;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287020" marR="288290" algn="ctr">
                        <a:lnSpc>
                          <a:spcPct val="105900"/>
                        </a:lnSpc>
                        <a:spcBef>
                          <a:spcPts val="110"/>
                        </a:spcBef>
                      </a:pP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70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%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ш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ае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 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суммы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гранта;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90805" marR="94615" algn="ctr">
                        <a:lnSpc>
                          <a:spcPct val="105800"/>
                        </a:lnSpc>
                        <a:spcBef>
                          <a:spcPts val="110"/>
                        </a:spcBef>
                      </a:pP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70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%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ш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ае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мм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ы 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гранта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656">
                <a:tc gridSpan="3">
                  <a:txBody>
                    <a:bodyPr/>
                    <a:lstStyle/>
                    <a:p>
                      <a:pPr marL="1572260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3. 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Критерии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профессиональной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компетенции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физического</a:t>
                      </a:r>
                      <a:r>
                        <a:rPr sz="1300" spc="-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лица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510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3.1.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marR="46990">
                        <a:lnSpc>
                          <a:spcPts val="1650"/>
                        </a:lnSpc>
                        <a:tabLst>
                          <a:tab pos="873760" algn="l"/>
                          <a:tab pos="1489075" algn="l"/>
                          <a:tab pos="2552065" algn="l"/>
                          <a:tab pos="3390900" algn="l"/>
                          <a:tab pos="3615054" algn="l"/>
                        </a:tabLst>
                      </a:pP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	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	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реа</a:t>
                      </a:r>
                      <a:r>
                        <a:rPr sz="1300" spc="-114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	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	в	с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ф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ер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  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105" dirty="0">
                          <a:latin typeface="Microsoft Sans Serif"/>
                          <a:cs typeface="Microsoft Sans Serif"/>
                        </a:rPr>
                        <a:t>ж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-8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нет;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706755" marR="710565" algn="ctr">
                        <a:lnSpc>
                          <a:spcPts val="1650"/>
                        </a:lnSpc>
                        <a:spcBef>
                          <a:spcPts val="7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от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одного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до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двух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лет; </a:t>
                      </a:r>
                      <a:r>
                        <a:rPr sz="1300" spc="-3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2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от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двух</a:t>
                      </a:r>
                      <a:r>
                        <a:rPr sz="1300" spc="1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пяти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лет;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spcBef>
                          <a:spcPts val="135"/>
                        </a:spcBef>
                      </a:pP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ш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1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пя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510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3.2.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marR="30480" algn="just">
                        <a:lnSpc>
                          <a:spcPts val="1650"/>
                        </a:lnSpc>
                        <a:tabLst>
                          <a:tab pos="1699895" algn="l"/>
                          <a:tab pos="3210560" algn="l"/>
                        </a:tabLst>
                      </a:pP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Наличие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опыта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реализации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проектов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за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счет </a:t>
                      </a:r>
                      <a:r>
                        <a:rPr sz="1300" spc="-3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средств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грантов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из</a:t>
                      </a:r>
                      <a:r>
                        <a:rPr sz="1300" spc="3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бюджета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Республики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ар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,	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ю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105" dirty="0">
                          <a:latin typeface="Microsoft Sans Serif"/>
                          <a:cs typeface="Microsoft Sans Serif"/>
                        </a:rPr>
                        <a:t>ж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	Р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сс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ий</a:t>
                      </a:r>
                      <a:r>
                        <a:rPr sz="1300" spc="-11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49530">
                        <a:lnSpc>
                          <a:spcPts val="1515"/>
                        </a:lnSpc>
                        <a:spcBef>
                          <a:spcPts val="135"/>
                        </a:spcBef>
                      </a:pP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Федерации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нет;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483870" marR="473075" algn="ctr">
                        <a:lnSpc>
                          <a:spcPct val="105900"/>
                        </a:lnSpc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от</a:t>
                      </a:r>
                      <a:r>
                        <a:rPr sz="1300" spc="-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одного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двух</a:t>
                      </a:r>
                      <a:r>
                        <a:rPr sz="1300" spc="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проектов; </a:t>
                      </a:r>
                      <a:r>
                        <a:rPr sz="1300" spc="-3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5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5" dirty="0">
                          <a:latin typeface="Microsoft Sans Serif"/>
                          <a:cs typeface="Microsoft Sans Serif"/>
                        </a:rPr>
                        <a:t>от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двух</a:t>
                      </a:r>
                      <a:r>
                        <a:rPr sz="1300" spc="2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 пяти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5" dirty="0">
                          <a:latin typeface="Microsoft Sans Serif"/>
                          <a:cs typeface="Microsoft Sans Serif"/>
                        </a:rPr>
                        <a:t>проектов;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3810" algn="ctr">
                        <a:lnSpc>
                          <a:spcPts val="1515"/>
                        </a:lnSpc>
                        <a:spcBef>
                          <a:spcPts val="204"/>
                        </a:spcBef>
                      </a:pP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1300" spc="-70" dirty="0">
                          <a:latin typeface="Microsoft Sans Serif"/>
                          <a:cs typeface="Microsoft Sans Serif"/>
                        </a:rPr>
                        <a:t>ш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1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пя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рое</a:t>
                      </a:r>
                      <a:r>
                        <a:rPr sz="1300" spc="8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9489"/>
                      </a:solidFill>
                      <a:prstDash val="solid"/>
                    </a:lnL>
                    <a:lnR w="19050">
                      <a:solidFill>
                        <a:srgbClr val="009489"/>
                      </a:solidFill>
                      <a:prstDash val="solid"/>
                    </a:lnR>
                    <a:lnT w="19050">
                      <a:solidFill>
                        <a:srgbClr val="009489"/>
                      </a:solidFill>
                      <a:prstDash val="solid"/>
                    </a:lnT>
                    <a:lnB w="19050">
                      <a:solidFill>
                        <a:srgbClr val="0094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684198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57"/>
                </a:lnTo>
                <a:lnTo>
                  <a:pt x="624347" y="62435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8705" y="10684198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39" h="624840">
                <a:moveTo>
                  <a:pt x="624347" y="0"/>
                </a:moveTo>
                <a:lnTo>
                  <a:pt x="0" y="0"/>
                </a:lnTo>
                <a:lnTo>
                  <a:pt x="0" y="624357"/>
                </a:lnTo>
                <a:lnTo>
                  <a:pt x="624347" y="62435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46095" y="10684198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39" h="624840">
                <a:moveTo>
                  <a:pt x="624357" y="0"/>
                </a:moveTo>
                <a:lnTo>
                  <a:pt x="0" y="0"/>
                </a:lnTo>
                <a:lnTo>
                  <a:pt x="0" y="624357"/>
                </a:lnTo>
                <a:lnTo>
                  <a:pt x="624357" y="624357"/>
                </a:lnTo>
                <a:lnTo>
                  <a:pt x="62435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3382" y="10684206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311194" y="0"/>
                </a:moveTo>
                <a:lnTo>
                  <a:pt x="265075" y="3527"/>
                </a:lnTo>
                <a:lnTo>
                  <a:pt x="221078" y="13496"/>
                </a:lnTo>
                <a:lnTo>
                  <a:pt x="179682" y="29423"/>
                </a:lnTo>
                <a:lnTo>
                  <a:pt x="141372" y="50821"/>
                </a:lnTo>
                <a:lnTo>
                  <a:pt x="106626" y="77207"/>
                </a:lnTo>
                <a:lnTo>
                  <a:pt x="75929" y="108097"/>
                </a:lnTo>
                <a:lnTo>
                  <a:pt x="49759" y="143006"/>
                </a:lnTo>
                <a:lnTo>
                  <a:pt x="28600" y="181450"/>
                </a:lnTo>
                <a:lnTo>
                  <a:pt x="12933" y="222943"/>
                </a:lnTo>
                <a:lnTo>
                  <a:pt x="3239" y="267002"/>
                </a:lnTo>
                <a:lnTo>
                  <a:pt x="0" y="313142"/>
                </a:lnTo>
                <a:lnTo>
                  <a:pt x="3527" y="359263"/>
                </a:lnTo>
                <a:lnTo>
                  <a:pt x="13496" y="403262"/>
                </a:lnTo>
                <a:lnTo>
                  <a:pt x="29421" y="444658"/>
                </a:lnTo>
                <a:lnTo>
                  <a:pt x="50818" y="482970"/>
                </a:lnTo>
                <a:lnTo>
                  <a:pt x="77204" y="517715"/>
                </a:lnTo>
                <a:lnTo>
                  <a:pt x="108093" y="548413"/>
                </a:lnTo>
                <a:lnTo>
                  <a:pt x="143002" y="574582"/>
                </a:lnTo>
                <a:lnTo>
                  <a:pt x="181445" y="595741"/>
                </a:lnTo>
                <a:lnTo>
                  <a:pt x="222939" y="611410"/>
                </a:lnTo>
                <a:lnTo>
                  <a:pt x="266999" y="621105"/>
                </a:lnTo>
                <a:lnTo>
                  <a:pt x="313142" y="624347"/>
                </a:lnTo>
                <a:lnTo>
                  <a:pt x="359164" y="620833"/>
                </a:lnTo>
                <a:lnTo>
                  <a:pt x="403078" y="610904"/>
                </a:lnTo>
                <a:lnTo>
                  <a:pt x="444404" y="595040"/>
                </a:lnTo>
                <a:lnTo>
                  <a:pt x="482664" y="573722"/>
                </a:lnTo>
                <a:lnTo>
                  <a:pt x="517377" y="547431"/>
                </a:lnTo>
                <a:lnTo>
                  <a:pt x="548065" y="516648"/>
                </a:lnTo>
                <a:lnTo>
                  <a:pt x="574248" y="481852"/>
                </a:lnTo>
                <a:lnTo>
                  <a:pt x="595448" y="443526"/>
                </a:lnTo>
                <a:lnTo>
                  <a:pt x="611183" y="402149"/>
                </a:lnTo>
                <a:lnTo>
                  <a:pt x="620976" y="358203"/>
                </a:lnTo>
                <a:lnTo>
                  <a:pt x="624347" y="312168"/>
                </a:lnTo>
                <a:lnTo>
                  <a:pt x="620817" y="265083"/>
                </a:lnTo>
                <a:lnTo>
                  <a:pt x="610846" y="221084"/>
                </a:lnTo>
                <a:lnTo>
                  <a:pt x="594919" y="179688"/>
                </a:lnTo>
                <a:lnTo>
                  <a:pt x="573520" y="141377"/>
                </a:lnTo>
                <a:lnTo>
                  <a:pt x="547134" y="106632"/>
                </a:lnTo>
                <a:lnTo>
                  <a:pt x="516244" y="75934"/>
                </a:lnTo>
                <a:lnTo>
                  <a:pt x="481335" y="49764"/>
                </a:lnTo>
                <a:lnTo>
                  <a:pt x="442891" y="28605"/>
                </a:lnTo>
                <a:lnTo>
                  <a:pt x="401397" y="12937"/>
                </a:lnTo>
                <a:lnTo>
                  <a:pt x="357337" y="3241"/>
                </a:lnTo>
                <a:lnTo>
                  <a:pt x="311194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73046" y="10684211"/>
            <a:ext cx="1245870" cy="624840"/>
          </a:xfrm>
          <a:custGeom>
            <a:avLst/>
            <a:gdLst/>
            <a:ahLst/>
            <a:cxnLst/>
            <a:rect l="l" t="t" r="r" b="b"/>
            <a:pathLst>
              <a:path w="1245870" h="624840">
                <a:moveTo>
                  <a:pt x="1245298" y="312178"/>
                </a:moveTo>
                <a:lnTo>
                  <a:pt x="1241907" y="266115"/>
                </a:lnTo>
                <a:lnTo>
                  <a:pt x="1232090" y="222161"/>
                </a:lnTo>
                <a:lnTo>
                  <a:pt x="1216329" y="180771"/>
                </a:lnTo>
                <a:lnTo>
                  <a:pt x="1195082" y="142455"/>
                </a:lnTo>
                <a:lnTo>
                  <a:pt x="1168844" y="107683"/>
                </a:lnTo>
                <a:lnTo>
                  <a:pt x="1138097" y="76936"/>
                </a:lnTo>
                <a:lnTo>
                  <a:pt x="1103325" y="50698"/>
                </a:lnTo>
                <a:lnTo>
                  <a:pt x="1065009" y="29451"/>
                </a:lnTo>
                <a:lnTo>
                  <a:pt x="1023620" y="13690"/>
                </a:lnTo>
                <a:lnTo>
                  <a:pt x="979665" y="3873"/>
                </a:lnTo>
                <a:lnTo>
                  <a:pt x="933602" y="482"/>
                </a:lnTo>
                <a:lnTo>
                  <a:pt x="887552" y="3873"/>
                </a:lnTo>
                <a:lnTo>
                  <a:pt x="843584" y="13690"/>
                </a:lnTo>
                <a:lnTo>
                  <a:pt x="802208" y="29451"/>
                </a:lnTo>
                <a:lnTo>
                  <a:pt x="763879" y="50698"/>
                </a:lnTo>
                <a:lnTo>
                  <a:pt x="729107" y="76936"/>
                </a:lnTo>
                <a:lnTo>
                  <a:pt x="698360" y="107683"/>
                </a:lnTo>
                <a:lnTo>
                  <a:pt x="672122" y="142455"/>
                </a:lnTo>
                <a:lnTo>
                  <a:pt x="650875" y="180771"/>
                </a:lnTo>
                <a:lnTo>
                  <a:pt x="635101" y="222161"/>
                </a:lnTo>
                <a:lnTo>
                  <a:pt x="625309" y="266014"/>
                </a:lnTo>
                <a:lnTo>
                  <a:pt x="625309" y="0"/>
                </a:lnTo>
                <a:lnTo>
                  <a:pt x="0" y="0"/>
                </a:lnTo>
                <a:lnTo>
                  <a:pt x="625309" y="624344"/>
                </a:lnTo>
                <a:lnTo>
                  <a:pt x="625309" y="358343"/>
                </a:lnTo>
                <a:lnTo>
                  <a:pt x="635101" y="402196"/>
                </a:lnTo>
                <a:lnTo>
                  <a:pt x="650875" y="443572"/>
                </a:lnTo>
                <a:lnTo>
                  <a:pt x="672122" y="481888"/>
                </a:lnTo>
                <a:lnTo>
                  <a:pt x="698360" y="516661"/>
                </a:lnTo>
                <a:lnTo>
                  <a:pt x="729107" y="547408"/>
                </a:lnTo>
                <a:lnTo>
                  <a:pt x="763879" y="573646"/>
                </a:lnTo>
                <a:lnTo>
                  <a:pt x="802208" y="594893"/>
                </a:lnTo>
                <a:lnTo>
                  <a:pt x="843584" y="610666"/>
                </a:lnTo>
                <a:lnTo>
                  <a:pt x="887552" y="620483"/>
                </a:lnTo>
                <a:lnTo>
                  <a:pt x="933602" y="623862"/>
                </a:lnTo>
                <a:lnTo>
                  <a:pt x="979665" y="620483"/>
                </a:lnTo>
                <a:lnTo>
                  <a:pt x="1023620" y="610666"/>
                </a:lnTo>
                <a:lnTo>
                  <a:pt x="1065009" y="594893"/>
                </a:lnTo>
                <a:lnTo>
                  <a:pt x="1103325" y="573646"/>
                </a:lnTo>
                <a:lnTo>
                  <a:pt x="1138097" y="547408"/>
                </a:lnTo>
                <a:lnTo>
                  <a:pt x="1168844" y="516661"/>
                </a:lnTo>
                <a:lnTo>
                  <a:pt x="1195082" y="481888"/>
                </a:lnTo>
                <a:lnTo>
                  <a:pt x="1216329" y="443572"/>
                </a:lnTo>
                <a:lnTo>
                  <a:pt x="1232090" y="402196"/>
                </a:lnTo>
                <a:lnTo>
                  <a:pt x="1241907" y="358228"/>
                </a:lnTo>
                <a:lnTo>
                  <a:pt x="1245298" y="312178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37431" y="10684693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70" h="623570">
                <a:moveTo>
                  <a:pt x="311697" y="0"/>
                </a:moveTo>
                <a:lnTo>
                  <a:pt x="265637" y="3379"/>
                </a:lnTo>
                <a:lnTo>
                  <a:pt x="221676" y="13196"/>
                </a:lnTo>
                <a:lnTo>
                  <a:pt x="180295" y="28968"/>
                </a:lnTo>
                <a:lnTo>
                  <a:pt x="141976" y="50214"/>
                </a:lnTo>
                <a:lnTo>
                  <a:pt x="107202" y="76451"/>
                </a:lnTo>
                <a:lnTo>
                  <a:pt x="76455" y="107196"/>
                </a:lnTo>
                <a:lnTo>
                  <a:pt x="50217" y="141969"/>
                </a:lnTo>
                <a:lnTo>
                  <a:pt x="28970" y="180286"/>
                </a:lnTo>
                <a:lnTo>
                  <a:pt x="13197" y="221667"/>
                </a:lnTo>
                <a:lnTo>
                  <a:pt x="3379" y="265627"/>
                </a:lnTo>
                <a:lnTo>
                  <a:pt x="0" y="311686"/>
                </a:lnTo>
                <a:lnTo>
                  <a:pt x="3379" y="357745"/>
                </a:lnTo>
                <a:lnTo>
                  <a:pt x="13197" y="401706"/>
                </a:lnTo>
                <a:lnTo>
                  <a:pt x="28970" y="443086"/>
                </a:lnTo>
                <a:lnTo>
                  <a:pt x="50217" y="481404"/>
                </a:lnTo>
                <a:lnTo>
                  <a:pt x="76455" y="516176"/>
                </a:lnTo>
                <a:lnTo>
                  <a:pt x="107202" y="546922"/>
                </a:lnTo>
                <a:lnTo>
                  <a:pt x="141976" y="573159"/>
                </a:lnTo>
                <a:lnTo>
                  <a:pt x="180295" y="594404"/>
                </a:lnTo>
                <a:lnTo>
                  <a:pt x="221676" y="610177"/>
                </a:lnTo>
                <a:lnTo>
                  <a:pt x="265637" y="619994"/>
                </a:lnTo>
                <a:lnTo>
                  <a:pt x="311697" y="623373"/>
                </a:lnTo>
                <a:lnTo>
                  <a:pt x="357756" y="619994"/>
                </a:lnTo>
                <a:lnTo>
                  <a:pt x="401717" y="610177"/>
                </a:lnTo>
                <a:lnTo>
                  <a:pt x="443097" y="594404"/>
                </a:lnTo>
                <a:lnTo>
                  <a:pt x="481414" y="573159"/>
                </a:lnTo>
                <a:lnTo>
                  <a:pt x="516187" y="546922"/>
                </a:lnTo>
                <a:lnTo>
                  <a:pt x="546933" y="516176"/>
                </a:lnTo>
                <a:lnTo>
                  <a:pt x="573169" y="481404"/>
                </a:lnTo>
                <a:lnTo>
                  <a:pt x="594415" y="443086"/>
                </a:lnTo>
                <a:lnTo>
                  <a:pt x="610187" y="401706"/>
                </a:lnTo>
                <a:lnTo>
                  <a:pt x="620004" y="357745"/>
                </a:lnTo>
                <a:lnTo>
                  <a:pt x="623384" y="311686"/>
                </a:lnTo>
                <a:lnTo>
                  <a:pt x="620004" y="265627"/>
                </a:lnTo>
                <a:lnTo>
                  <a:pt x="610187" y="221667"/>
                </a:lnTo>
                <a:lnTo>
                  <a:pt x="594415" y="180286"/>
                </a:lnTo>
                <a:lnTo>
                  <a:pt x="573169" y="141969"/>
                </a:lnTo>
                <a:lnTo>
                  <a:pt x="546933" y="107196"/>
                </a:lnTo>
                <a:lnTo>
                  <a:pt x="516187" y="76451"/>
                </a:lnTo>
                <a:lnTo>
                  <a:pt x="481414" y="50214"/>
                </a:lnTo>
                <a:lnTo>
                  <a:pt x="443097" y="28968"/>
                </a:lnTo>
                <a:lnTo>
                  <a:pt x="401717" y="13196"/>
                </a:lnTo>
                <a:lnTo>
                  <a:pt x="357756" y="3379"/>
                </a:lnTo>
                <a:lnTo>
                  <a:pt x="31169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39816" y="10684693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70" h="623570">
                <a:moveTo>
                  <a:pt x="311697" y="0"/>
                </a:moveTo>
                <a:lnTo>
                  <a:pt x="265637" y="3379"/>
                </a:lnTo>
                <a:lnTo>
                  <a:pt x="221676" y="13196"/>
                </a:lnTo>
                <a:lnTo>
                  <a:pt x="180295" y="28968"/>
                </a:lnTo>
                <a:lnTo>
                  <a:pt x="141976" y="50214"/>
                </a:lnTo>
                <a:lnTo>
                  <a:pt x="107202" y="76451"/>
                </a:lnTo>
                <a:lnTo>
                  <a:pt x="76455" y="107196"/>
                </a:lnTo>
                <a:lnTo>
                  <a:pt x="50217" y="141969"/>
                </a:lnTo>
                <a:lnTo>
                  <a:pt x="28970" y="180286"/>
                </a:lnTo>
                <a:lnTo>
                  <a:pt x="13197" y="221667"/>
                </a:lnTo>
                <a:lnTo>
                  <a:pt x="3379" y="265627"/>
                </a:lnTo>
                <a:lnTo>
                  <a:pt x="0" y="311686"/>
                </a:lnTo>
                <a:lnTo>
                  <a:pt x="3379" y="357745"/>
                </a:lnTo>
                <a:lnTo>
                  <a:pt x="13197" y="401706"/>
                </a:lnTo>
                <a:lnTo>
                  <a:pt x="28970" y="443086"/>
                </a:lnTo>
                <a:lnTo>
                  <a:pt x="50217" y="481404"/>
                </a:lnTo>
                <a:lnTo>
                  <a:pt x="76455" y="516176"/>
                </a:lnTo>
                <a:lnTo>
                  <a:pt x="107202" y="546922"/>
                </a:lnTo>
                <a:lnTo>
                  <a:pt x="141976" y="573159"/>
                </a:lnTo>
                <a:lnTo>
                  <a:pt x="180295" y="594404"/>
                </a:lnTo>
                <a:lnTo>
                  <a:pt x="221676" y="610177"/>
                </a:lnTo>
                <a:lnTo>
                  <a:pt x="265637" y="619994"/>
                </a:lnTo>
                <a:lnTo>
                  <a:pt x="311697" y="623373"/>
                </a:lnTo>
                <a:lnTo>
                  <a:pt x="357756" y="619994"/>
                </a:lnTo>
                <a:lnTo>
                  <a:pt x="401717" y="610177"/>
                </a:lnTo>
                <a:lnTo>
                  <a:pt x="443097" y="594404"/>
                </a:lnTo>
                <a:lnTo>
                  <a:pt x="481414" y="573159"/>
                </a:lnTo>
                <a:lnTo>
                  <a:pt x="516187" y="546922"/>
                </a:lnTo>
                <a:lnTo>
                  <a:pt x="546933" y="516176"/>
                </a:lnTo>
                <a:lnTo>
                  <a:pt x="573169" y="481404"/>
                </a:lnTo>
                <a:lnTo>
                  <a:pt x="594415" y="443086"/>
                </a:lnTo>
                <a:lnTo>
                  <a:pt x="610187" y="401706"/>
                </a:lnTo>
                <a:lnTo>
                  <a:pt x="620004" y="357745"/>
                </a:lnTo>
                <a:lnTo>
                  <a:pt x="623384" y="311686"/>
                </a:lnTo>
                <a:lnTo>
                  <a:pt x="620004" y="265627"/>
                </a:lnTo>
                <a:lnTo>
                  <a:pt x="610187" y="221667"/>
                </a:lnTo>
                <a:lnTo>
                  <a:pt x="594415" y="180286"/>
                </a:lnTo>
                <a:lnTo>
                  <a:pt x="573169" y="141969"/>
                </a:lnTo>
                <a:lnTo>
                  <a:pt x="546933" y="107196"/>
                </a:lnTo>
                <a:lnTo>
                  <a:pt x="516187" y="76451"/>
                </a:lnTo>
                <a:lnTo>
                  <a:pt x="481414" y="50214"/>
                </a:lnTo>
                <a:lnTo>
                  <a:pt x="443097" y="28968"/>
                </a:lnTo>
                <a:lnTo>
                  <a:pt x="401717" y="13196"/>
                </a:lnTo>
                <a:lnTo>
                  <a:pt x="357756" y="3379"/>
                </a:lnTo>
                <a:lnTo>
                  <a:pt x="31169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21749" y="10684209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70" h="624840">
                <a:moveTo>
                  <a:pt x="0" y="0"/>
                </a:moveTo>
                <a:lnTo>
                  <a:pt x="0" y="624347"/>
                </a:lnTo>
                <a:lnTo>
                  <a:pt x="623384" y="624347"/>
                </a:lnTo>
                <a:lnTo>
                  <a:pt x="0" y="0"/>
                </a:lnTo>
                <a:close/>
              </a:path>
            </a:pathLst>
          </a:custGeom>
          <a:solidFill>
            <a:srgbClr val="E200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91167" y="10684209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70" h="624840">
                <a:moveTo>
                  <a:pt x="0" y="0"/>
                </a:moveTo>
                <a:lnTo>
                  <a:pt x="0" y="624347"/>
                </a:lnTo>
                <a:lnTo>
                  <a:pt x="623384" y="624347"/>
                </a:lnTo>
                <a:lnTo>
                  <a:pt x="0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72002" y="10684201"/>
            <a:ext cx="1247140" cy="623570"/>
          </a:xfrm>
          <a:custGeom>
            <a:avLst/>
            <a:gdLst/>
            <a:ahLst/>
            <a:cxnLst/>
            <a:rect l="l" t="t" r="r" b="b"/>
            <a:pathLst>
              <a:path w="1247139" h="623570">
                <a:moveTo>
                  <a:pt x="1246768" y="0"/>
                </a:moveTo>
                <a:lnTo>
                  <a:pt x="0" y="0"/>
                </a:lnTo>
                <a:lnTo>
                  <a:pt x="623384" y="623384"/>
                </a:lnTo>
                <a:lnTo>
                  <a:pt x="1246768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15523" y="10684209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66599" y="10684211"/>
            <a:ext cx="2425065" cy="624840"/>
          </a:xfrm>
          <a:custGeom>
            <a:avLst/>
            <a:gdLst/>
            <a:ahLst/>
            <a:cxnLst/>
            <a:rect l="l" t="t" r="r" b="b"/>
            <a:pathLst>
              <a:path w="2425065" h="624840">
                <a:moveTo>
                  <a:pt x="2424569" y="312178"/>
                </a:moveTo>
                <a:lnTo>
                  <a:pt x="2421178" y="266039"/>
                </a:lnTo>
                <a:lnTo>
                  <a:pt x="2411349" y="222008"/>
                </a:lnTo>
                <a:lnTo>
                  <a:pt x="2395550" y="180568"/>
                </a:lnTo>
                <a:lnTo>
                  <a:pt x="2374277" y="142189"/>
                </a:lnTo>
                <a:lnTo>
                  <a:pt x="2347988" y="107365"/>
                </a:lnTo>
                <a:lnTo>
                  <a:pt x="2317204" y="76568"/>
                </a:lnTo>
                <a:lnTo>
                  <a:pt x="2282367" y="50292"/>
                </a:lnTo>
                <a:lnTo>
                  <a:pt x="2243988" y="29006"/>
                </a:lnTo>
                <a:lnTo>
                  <a:pt x="2202548" y="13208"/>
                </a:lnTo>
                <a:lnTo>
                  <a:pt x="2158517" y="3378"/>
                </a:lnTo>
                <a:lnTo>
                  <a:pt x="2112391" y="0"/>
                </a:lnTo>
                <a:lnTo>
                  <a:pt x="1800212" y="0"/>
                </a:lnTo>
                <a:lnTo>
                  <a:pt x="1800212" y="554126"/>
                </a:lnTo>
                <a:lnTo>
                  <a:pt x="1246085" y="0"/>
                </a:lnTo>
                <a:lnTo>
                  <a:pt x="624357" y="621728"/>
                </a:lnTo>
                <a:lnTo>
                  <a:pt x="624357" y="0"/>
                </a:lnTo>
                <a:lnTo>
                  <a:pt x="0" y="0"/>
                </a:lnTo>
                <a:lnTo>
                  <a:pt x="0" y="624344"/>
                </a:lnTo>
                <a:lnTo>
                  <a:pt x="621728" y="624344"/>
                </a:lnTo>
                <a:lnTo>
                  <a:pt x="624357" y="624344"/>
                </a:lnTo>
                <a:lnTo>
                  <a:pt x="1800212" y="624344"/>
                </a:lnTo>
                <a:lnTo>
                  <a:pt x="1870430" y="624344"/>
                </a:lnTo>
                <a:lnTo>
                  <a:pt x="2112391" y="624344"/>
                </a:lnTo>
                <a:lnTo>
                  <a:pt x="2158390" y="621118"/>
                </a:lnTo>
                <a:lnTo>
                  <a:pt x="2202307" y="611454"/>
                </a:lnTo>
                <a:lnTo>
                  <a:pt x="2243671" y="595833"/>
                </a:lnTo>
                <a:lnTo>
                  <a:pt x="2281999" y="574738"/>
                </a:lnTo>
                <a:lnTo>
                  <a:pt x="2316797" y="548652"/>
                </a:lnTo>
                <a:lnTo>
                  <a:pt x="2347595" y="518058"/>
                </a:lnTo>
                <a:lnTo>
                  <a:pt x="2373896" y="483412"/>
                </a:lnTo>
                <a:lnTo>
                  <a:pt x="2395232" y="445223"/>
                </a:lnTo>
                <a:lnTo>
                  <a:pt x="2411107" y="403961"/>
                </a:lnTo>
                <a:lnTo>
                  <a:pt x="2421051" y="360095"/>
                </a:lnTo>
                <a:lnTo>
                  <a:pt x="2424569" y="312178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64228" y="10684209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12923" y="10684209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110324" y="10684209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987606" y="10684206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311194" y="0"/>
                </a:moveTo>
                <a:lnTo>
                  <a:pt x="265075" y="3527"/>
                </a:lnTo>
                <a:lnTo>
                  <a:pt x="221078" y="13496"/>
                </a:lnTo>
                <a:lnTo>
                  <a:pt x="179682" y="29423"/>
                </a:lnTo>
                <a:lnTo>
                  <a:pt x="141372" y="50821"/>
                </a:lnTo>
                <a:lnTo>
                  <a:pt x="106626" y="77207"/>
                </a:lnTo>
                <a:lnTo>
                  <a:pt x="75929" y="108097"/>
                </a:lnTo>
                <a:lnTo>
                  <a:pt x="49759" y="143006"/>
                </a:lnTo>
                <a:lnTo>
                  <a:pt x="28600" y="181450"/>
                </a:lnTo>
                <a:lnTo>
                  <a:pt x="12933" y="222943"/>
                </a:lnTo>
                <a:lnTo>
                  <a:pt x="3239" y="267002"/>
                </a:lnTo>
                <a:lnTo>
                  <a:pt x="0" y="313142"/>
                </a:lnTo>
                <a:lnTo>
                  <a:pt x="3527" y="359263"/>
                </a:lnTo>
                <a:lnTo>
                  <a:pt x="13496" y="403262"/>
                </a:lnTo>
                <a:lnTo>
                  <a:pt x="29423" y="444658"/>
                </a:lnTo>
                <a:lnTo>
                  <a:pt x="50821" y="482970"/>
                </a:lnTo>
                <a:lnTo>
                  <a:pt x="77207" y="517715"/>
                </a:lnTo>
                <a:lnTo>
                  <a:pt x="108097" y="548413"/>
                </a:lnTo>
                <a:lnTo>
                  <a:pt x="143006" y="574582"/>
                </a:lnTo>
                <a:lnTo>
                  <a:pt x="181450" y="595741"/>
                </a:lnTo>
                <a:lnTo>
                  <a:pt x="222943" y="611410"/>
                </a:lnTo>
                <a:lnTo>
                  <a:pt x="267002" y="621105"/>
                </a:lnTo>
                <a:lnTo>
                  <a:pt x="313142" y="624347"/>
                </a:lnTo>
                <a:lnTo>
                  <a:pt x="359164" y="620833"/>
                </a:lnTo>
                <a:lnTo>
                  <a:pt x="403078" y="610904"/>
                </a:lnTo>
                <a:lnTo>
                  <a:pt x="444404" y="595040"/>
                </a:lnTo>
                <a:lnTo>
                  <a:pt x="482664" y="573722"/>
                </a:lnTo>
                <a:lnTo>
                  <a:pt x="517377" y="547431"/>
                </a:lnTo>
                <a:lnTo>
                  <a:pt x="548065" y="516648"/>
                </a:lnTo>
                <a:lnTo>
                  <a:pt x="574248" y="481852"/>
                </a:lnTo>
                <a:lnTo>
                  <a:pt x="595448" y="443526"/>
                </a:lnTo>
                <a:lnTo>
                  <a:pt x="611183" y="402149"/>
                </a:lnTo>
                <a:lnTo>
                  <a:pt x="620976" y="358203"/>
                </a:lnTo>
                <a:lnTo>
                  <a:pt x="624347" y="312168"/>
                </a:lnTo>
                <a:lnTo>
                  <a:pt x="620817" y="265083"/>
                </a:lnTo>
                <a:lnTo>
                  <a:pt x="610846" y="221084"/>
                </a:lnTo>
                <a:lnTo>
                  <a:pt x="594919" y="179688"/>
                </a:lnTo>
                <a:lnTo>
                  <a:pt x="573520" y="141377"/>
                </a:lnTo>
                <a:lnTo>
                  <a:pt x="547134" y="106632"/>
                </a:lnTo>
                <a:lnTo>
                  <a:pt x="516244" y="75934"/>
                </a:lnTo>
                <a:lnTo>
                  <a:pt x="481335" y="49764"/>
                </a:lnTo>
                <a:lnTo>
                  <a:pt x="442891" y="28605"/>
                </a:lnTo>
                <a:lnTo>
                  <a:pt x="401397" y="12937"/>
                </a:lnTo>
                <a:lnTo>
                  <a:pt x="357337" y="3241"/>
                </a:lnTo>
                <a:lnTo>
                  <a:pt x="311194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237263" y="10684211"/>
            <a:ext cx="1245870" cy="624840"/>
          </a:xfrm>
          <a:custGeom>
            <a:avLst/>
            <a:gdLst/>
            <a:ahLst/>
            <a:cxnLst/>
            <a:rect l="l" t="t" r="r" b="b"/>
            <a:pathLst>
              <a:path w="1245869" h="624840">
                <a:moveTo>
                  <a:pt x="1245298" y="312178"/>
                </a:moveTo>
                <a:lnTo>
                  <a:pt x="1241920" y="266115"/>
                </a:lnTo>
                <a:lnTo>
                  <a:pt x="1232103" y="222161"/>
                </a:lnTo>
                <a:lnTo>
                  <a:pt x="1216329" y="180771"/>
                </a:lnTo>
                <a:lnTo>
                  <a:pt x="1195082" y="142455"/>
                </a:lnTo>
                <a:lnTo>
                  <a:pt x="1168857" y="107683"/>
                </a:lnTo>
                <a:lnTo>
                  <a:pt x="1138110" y="76936"/>
                </a:lnTo>
                <a:lnTo>
                  <a:pt x="1103337" y="50698"/>
                </a:lnTo>
                <a:lnTo>
                  <a:pt x="1065022" y="29451"/>
                </a:lnTo>
                <a:lnTo>
                  <a:pt x="1023632" y="13690"/>
                </a:lnTo>
                <a:lnTo>
                  <a:pt x="979678" y="3873"/>
                </a:lnTo>
                <a:lnTo>
                  <a:pt x="933615" y="482"/>
                </a:lnTo>
                <a:lnTo>
                  <a:pt x="887552" y="3873"/>
                </a:lnTo>
                <a:lnTo>
                  <a:pt x="843597" y="13690"/>
                </a:lnTo>
                <a:lnTo>
                  <a:pt x="802208" y="29451"/>
                </a:lnTo>
                <a:lnTo>
                  <a:pt x="763892" y="50698"/>
                </a:lnTo>
                <a:lnTo>
                  <a:pt x="729119" y="76936"/>
                </a:lnTo>
                <a:lnTo>
                  <a:pt x="698373" y="107683"/>
                </a:lnTo>
                <a:lnTo>
                  <a:pt x="672134" y="142455"/>
                </a:lnTo>
                <a:lnTo>
                  <a:pt x="650887" y="180771"/>
                </a:lnTo>
                <a:lnTo>
                  <a:pt x="635114" y="222161"/>
                </a:lnTo>
                <a:lnTo>
                  <a:pt x="625322" y="266014"/>
                </a:lnTo>
                <a:lnTo>
                  <a:pt x="625322" y="0"/>
                </a:lnTo>
                <a:lnTo>
                  <a:pt x="0" y="0"/>
                </a:lnTo>
                <a:lnTo>
                  <a:pt x="625322" y="624344"/>
                </a:lnTo>
                <a:lnTo>
                  <a:pt x="625322" y="358343"/>
                </a:lnTo>
                <a:lnTo>
                  <a:pt x="635114" y="402196"/>
                </a:lnTo>
                <a:lnTo>
                  <a:pt x="650887" y="443572"/>
                </a:lnTo>
                <a:lnTo>
                  <a:pt x="672134" y="481888"/>
                </a:lnTo>
                <a:lnTo>
                  <a:pt x="698373" y="516661"/>
                </a:lnTo>
                <a:lnTo>
                  <a:pt x="729119" y="547408"/>
                </a:lnTo>
                <a:lnTo>
                  <a:pt x="763892" y="573646"/>
                </a:lnTo>
                <a:lnTo>
                  <a:pt x="802208" y="594893"/>
                </a:lnTo>
                <a:lnTo>
                  <a:pt x="843597" y="610666"/>
                </a:lnTo>
                <a:lnTo>
                  <a:pt x="887552" y="620483"/>
                </a:lnTo>
                <a:lnTo>
                  <a:pt x="933615" y="623862"/>
                </a:lnTo>
                <a:lnTo>
                  <a:pt x="979678" y="620483"/>
                </a:lnTo>
                <a:lnTo>
                  <a:pt x="1023632" y="610666"/>
                </a:lnTo>
                <a:lnTo>
                  <a:pt x="1065022" y="594893"/>
                </a:lnTo>
                <a:lnTo>
                  <a:pt x="1103337" y="573646"/>
                </a:lnTo>
                <a:lnTo>
                  <a:pt x="1138110" y="547408"/>
                </a:lnTo>
                <a:lnTo>
                  <a:pt x="1168857" y="516661"/>
                </a:lnTo>
                <a:lnTo>
                  <a:pt x="1195082" y="481888"/>
                </a:lnTo>
                <a:lnTo>
                  <a:pt x="1216329" y="443572"/>
                </a:lnTo>
                <a:lnTo>
                  <a:pt x="1232103" y="402196"/>
                </a:lnTo>
                <a:lnTo>
                  <a:pt x="1241920" y="358228"/>
                </a:lnTo>
                <a:lnTo>
                  <a:pt x="1245298" y="312178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804043" y="10684693"/>
            <a:ext cx="623570" cy="623570"/>
          </a:xfrm>
          <a:custGeom>
            <a:avLst/>
            <a:gdLst/>
            <a:ahLst/>
            <a:cxnLst/>
            <a:rect l="l" t="t" r="r" b="b"/>
            <a:pathLst>
              <a:path w="623569" h="623570">
                <a:moveTo>
                  <a:pt x="311697" y="0"/>
                </a:moveTo>
                <a:lnTo>
                  <a:pt x="265637" y="3379"/>
                </a:lnTo>
                <a:lnTo>
                  <a:pt x="221676" y="13196"/>
                </a:lnTo>
                <a:lnTo>
                  <a:pt x="180295" y="28968"/>
                </a:lnTo>
                <a:lnTo>
                  <a:pt x="141976" y="50214"/>
                </a:lnTo>
                <a:lnTo>
                  <a:pt x="107202" y="76451"/>
                </a:lnTo>
                <a:lnTo>
                  <a:pt x="76455" y="107196"/>
                </a:lnTo>
                <a:lnTo>
                  <a:pt x="50217" y="141969"/>
                </a:lnTo>
                <a:lnTo>
                  <a:pt x="28970" y="180286"/>
                </a:lnTo>
                <a:lnTo>
                  <a:pt x="13197" y="221667"/>
                </a:lnTo>
                <a:lnTo>
                  <a:pt x="3379" y="265627"/>
                </a:lnTo>
                <a:lnTo>
                  <a:pt x="0" y="311686"/>
                </a:lnTo>
                <a:lnTo>
                  <a:pt x="3379" y="357745"/>
                </a:lnTo>
                <a:lnTo>
                  <a:pt x="13197" y="401706"/>
                </a:lnTo>
                <a:lnTo>
                  <a:pt x="28970" y="443086"/>
                </a:lnTo>
                <a:lnTo>
                  <a:pt x="50217" y="481404"/>
                </a:lnTo>
                <a:lnTo>
                  <a:pt x="76455" y="516176"/>
                </a:lnTo>
                <a:lnTo>
                  <a:pt x="107202" y="546922"/>
                </a:lnTo>
                <a:lnTo>
                  <a:pt x="141976" y="573159"/>
                </a:lnTo>
                <a:lnTo>
                  <a:pt x="180295" y="594404"/>
                </a:lnTo>
                <a:lnTo>
                  <a:pt x="221676" y="610177"/>
                </a:lnTo>
                <a:lnTo>
                  <a:pt x="265637" y="619994"/>
                </a:lnTo>
                <a:lnTo>
                  <a:pt x="311697" y="623373"/>
                </a:lnTo>
                <a:lnTo>
                  <a:pt x="357756" y="619994"/>
                </a:lnTo>
                <a:lnTo>
                  <a:pt x="401717" y="610177"/>
                </a:lnTo>
                <a:lnTo>
                  <a:pt x="443097" y="594404"/>
                </a:lnTo>
                <a:lnTo>
                  <a:pt x="481414" y="573159"/>
                </a:lnTo>
                <a:lnTo>
                  <a:pt x="516187" y="546922"/>
                </a:lnTo>
                <a:lnTo>
                  <a:pt x="546933" y="516176"/>
                </a:lnTo>
                <a:lnTo>
                  <a:pt x="573169" y="481404"/>
                </a:lnTo>
                <a:lnTo>
                  <a:pt x="594415" y="443086"/>
                </a:lnTo>
                <a:lnTo>
                  <a:pt x="610187" y="401706"/>
                </a:lnTo>
                <a:lnTo>
                  <a:pt x="620004" y="357745"/>
                </a:lnTo>
                <a:lnTo>
                  <a:pt x="623384" y="311686"/>
                </a:lnTo>
                <a:lnTo>
                  <a:pt x="620004" y="265627"/>
                </a:lnTo>
                <a:lnTo>
                  <a:pt x="610187" y="221667"/>
                </a:lnTo>
                <a:lnTo>
                  <a:pt x="594415" y="180286"/>
                </a:lnTo>
                <a:lnTo>
                  <a:pt x="573169" y="141969"/>
                </a:lnTo>
                <a:lnTo>
                  <a:pt x="546933" y="107196"/>
                </a:lnTo>
                <a:lnTo>
                  <a:pt x="516187" y="76451"/>
                </a:lnTo>
                <a:lnTo>
                  <a:pt x="481414" y="50214"/>
                </a:lnTo>
                <a:lnTo>
                  <a:pt x="443097" y="28968"/>
                </a:lnTo>
                <a:lnTo>
                  <a:pt x="401717" y="13196"/>
                </a:lnTo>
                <a:lnTo>
                  <a:pt x="357756" y="3379"/>
                </a:lnTo>
                <a:lnTo>
                  <a:pt x="31169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485975" y="10684209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69" h="624840">
                <a:moveTo>
                  <a:pt x="0" y="0"/>
                </a:moveTo>
                <a:lnTo>
                  <a:pt x="0" y="624347"/>
                </a:lnTo>
                <a:lnTo>
                  <a:pt x="623384" y="624347"/>
                </a:lnTo>
                <a:lnTo>
                  <a:pt x="0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855393" y="10684209"/>
            <a:ext cx="623570" cy="624840"/>
          </a:xfrm>
          <a:custGeom>
            <a:avLst/>
            <a:gdLst/>
            <a:ahLst/>
            <a:cxnLst/>
            <a:rect l="l" t="t" r="r" b="b"/>
            <a:pathLst>
              <a:path w="623569" h="624840">
                <a:moveTo>
                  <a:pt x="0" y="0"/>
                </a:moveTo>
                <a:lnTo>
                  <a:pt x="0" y="624347"/>
                </a:lnTo>
                <a:lnTo>
                  <a:pt x="623384" y="624347"/>
                </a:lnTo>
                <a:lnTo>
                  <a:pt x="0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736227" y="10684201"/>
            <a:ext cx="1247140" cy="623570"/>
          </a:xfrm>
          <a:custGeom>
            <a:avLst/>
            <a:gdLst/>
            <a:ahLst/>
            <a:cxnLst/>
            <a:rect l="l" t="t" r="r" b="b"/>
            <a:pathLst>
              <a:path w="1247140" h="623570">
                <a:moveTo>
                  <a:pt x="1246768" y="0"/>
                </a:moveTo>
                <a:lnTo>
                  <a:pt x="0" y="0"/>
                </a:lnTo>
                <a:lnTo>
                  <a:pt x="623384" y="623384"/>
                </a:lnTo>
                <a:lnTo>
                  <a:pt x="1246768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479752" y="10684209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40" h="624840">
                <a:moveTo>
                  <a:pt x="624347" y="0"/>
                </a:moveTo>
                <a:lnTo>
                  <a:pt x="0" y="0"/>
                </a:lnTo>
                <a:lnTo>
                  <a:pt x="0" y="624347"/>
                </a:lnTo>
                <a:lnTo>
                  <a:pt x="624347" y="624347"/>
                </a:lnTo>
                <a:lnTo>
                  <a:pt x="624347" y="0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430829" y="10684211"/>
            <a:ext cx="2425065" cy="624840"/>
          </a:xfrm>
          <a:custGeom>
            <a:avLst/>
            <a:gdLst/>
            <a:ahLst/>
            <a:cxnLst/>
            <a:rect l="l" t="t" r="r" b="b"/>
            <a:pathLst>
              <a:path w="2425065" h="624840">
                <a:moveTo>
                  <a:pt x="2424557" y="312178"/>
                </a:moveTo>
                <a:lnTo>
                  <a:pt x="2421178" y="266039"/>
                </a:lnTo>
                <a:lnTo>
                  <a:pt x="2411349" y="222008"/>
                </a:lnTo>
                <a:lnTo>
                  <a:pt x="2395550" y="180568"/>
                </a:lnTo>
                <a:lnTo>
                  <a:pt x="2374265" y="142189"/>
                </a:lnTo>
                <a:lnTo>
                  <a:pt x="2347988" y="107365"/>
                </a:lnTo>
                <a:lnTo>
                  <a:pt x="2317191" y="76568"/>
                </a:lnTo>
                <a:lnTo>
                  <a:pt x="2282367" y="50292"/>
                </a:lnTo>
                <a:lnTo>
                  <a:pt x="2243988" y="29006"/>
                </a:lnTo>
                <a:lnTo>
                  <a:pt x="2202548" y="13208"/>
                </a:lnTo>
                <a:lnTo>
                  <a:pt x="2158517" y="3378"/>
                </a:lnTo>
                <a:lnTo>
                  <a:pt x="2112378" y="0"/>
                </a:lnTo>
                <a:lnTo>
                  <a:pt x="1800212" y="0"/>
                </a:lnTo>
                <a:lnTo>
                  <a:pt x="1800212" y="554139"/>
                </a:lnTo>
                <a:lnTo>
                  <a:pt x="1246073" y="0"/>
                </a:lnTo>
                <a:lnTo>
                  <a:pt x="624357" y="621715"/>
                </a:lnTo>
                <a:lnTo>
                  <a:pt x="624357" y="0"/>
                </a:lnTo>
                <a:lnTo>
                  <a:pt x="0" y="0"/>
                </a:lnTo>
                <a:lnTo>
                  <a:pt x="0" y="624344"/>
                </a:lnTo>
                <a:lnTo>
                  <a:pt x="621728" y="624344"/>
                </a:lnTo>
                <a:lnTo>
                  <a:pt x="624357" y="624344"/>
                </a:lnTo>
                <a:lnTo>
                  <a:pt x="1800212" y="624344"/>
                </a:lnTo>
                <a:lnTo>
                  <a:pt x="1870430" y="624344"/>
                </a:lnTo>
                <a:lnTo>
                  <a:pt x="2112378" y="624344"/>
                </a:lnTo>
                <a:lnTo>
                  <a:pt x="2158377" y="621118"/>
                </a:lnTo>
                <a:lnTo>
                  <a:pt x="2202307" y="611454"/>
                </a:lnTo>
                <a:lnTo>
                  <a:pt x="2243671" y="595833"/>
                </a:lnTo>
                <a:lnTo>
                  <a:pt x="2281999" y="574738"/>
                </a:lnTo>
                <a:lnTo>
                  <a:pt x="2316797" y="548652"/>
                </a:lnTo>
                <a:lnTo>
                  <a:pt x="2347595" y="518058"/>
                </a:lnTo>
                <a:lnTo>
                  <a:pt x="2373896" y="483412"/>
                </a:lnTo>
                <a:lnTo>
                  <a:pt x="2395232" y="445223"/>
                </a:lnTo>
                <a:lnTo>
                  <a:pt x="2411107" y="403961"/>
                </a:lnTo>
                <a:lnTo>
                  <a:pt x="2421039" y="360095"/>
                </a:lnTo>
                <a:lnTo>
                  <a:pt x="2424557" y="312178"/>
                </a:lnTo>
                <a:close/>
              </a:path>
            </a:pathLst>
          </a:custGeom>
          <a:solidFill>
            <a:srgbClr val="009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80" dirty="0"/>
              <a:t>Предполагаемые</a:t>
            </a:r>
            <a:r>
              <a:rPr spc="-125" dirty="0"/>
              <a:t> </a:t>
            </a:r>
            <a:r>
              <a:rPr spc="-15" dirty="0"/>
              <a:t>сроки</a:t>
            </a:r>
            <a:r>
              <a:rPr spc="-125" dirty="0"/>
              <a:t> </a:t>
            </a:r>
            <a:r>
              <a:rPr spc="-114" dirty="0"/>
              <a:t>проведения</a:t>
            </a:r>
            <a:r>
              <a:rPr spc="-125" dirty="0"/>
              <a:t> </a:t>
            </a:r>
            <a:r>
              <a:rPr spc="-10" dirty="0"/>
              <a:t>Конкурса</a:t>
            </a:r>
            <a:r>
              <a:rPr spc="-125" dirty="0"/>
              <a:t> </a:t>
            </a:r>
            <a:r>
              <a:rPr spc="-15" dirty="0"/>
              <a:t>2023</a:t>
            </a:r>
          </a:p>
        </p:txBody>
      </p:sp>
      <p:grpSp>
        <p:nvGrpSpPr>
          <p:cNvPr id="26" name="object 26"/>
          <p:cNvGrpSpPr/>
          <p:nvPr/>
        </p:nvGrpSpPr>
        <p:grpSpPr>
          <a:xfrm>
            <a:off x="0" y="0"/>
            <a:ext cx="20104100" cy="624840"/>
            <a:chOff x="0" y="0"/>
            <a:chExt cx="20104100" cy="624840"/>
          </a:xfrm>
        </p:grpSpPr>
        <p:sp>
          <p:nvSpPr>
            <p:cNvPr id="27" name="object 27"/>
            <p:cNvSpPr/>
            <p:nvPr/>
          </p:nvSpPr>
          <p:spPr>
            <a:xfrm>
              <a:off x="15733636" y="5"/>
              <a:ext cx="4370705" cy="624840"/>
            </a:xfrm>
            <a:custGeom>
              <a:avLst/>
              <a:gdLst/>
              <a:ahLst/>
              <a:cxnLst/>
              <a:rect l="l" t="t" r="r" b="b"/>
              <a:pathLst>
                <a:path w="4370705" h="624840">
                  <a:moveTo>
                    <a:pt x="624357" y="0"/>
                  </a:moveTo>
                  <a:lnTo>
                    <a:pt x="0" y="0"/>
                  </a:lnTo>
                  <a:lnTo>
                    <a:pt x="0" y="624344"/>
                  </a:lnTo>
                  <a:lnTo>
                    <a:pt x="624357" y="624344"/>
                  </a:lnTo>
                  <a:lnTo>
                    <a:pt x="624357" y="0"/>
                  </a:lnTo>
                  <a:close/>
                </a:path>
                <a:path w="4370705" h="624840">
                  <a:moveTo>
                    <a:pt x="2497404" y="624344"/>
                  </a:moveTo>
                  <a:lnTo>
                    <a:pt x="1872081" y="0"/>
                  </a:lnTo>
                  <a:lnTo>
                    <a:pt x="1872081" y="265950"/>
                  </a:lnTo>
                  <a:lnTo>
                    <a:pt x="1862302" y="222161"/>
                  </a:lnTo>
                  <a:lnTo>
                    <a:pt x="1846529" y="180771"/>
                  </a:lnTo>
                  <a:lnTo>
                    <a:pt x="1825282" y="142455"/>
                  </a:lnTo>
                  <a:lnTo>
                    <a:pt x="1799043" y="107683"/>
                  </a:lnTo>
                  <a:lnTo>
                    <a:pt x="1768297" y="76936"/>
                  </a:lnTo>
                  <a:lnTo>
                    <a:pt x="1733511" y="50698"/>
                  </a:lnTo>
                  <a:lnTo>
                    <a:pt x="1695196" y="29464"/>
                  </a:lnTo>
                  <a:lnTo>
                    <a:pt x="1653819" y="13690"/>
                  </a:lnTo>
                  <a:lnTo>
                    <a:pt x="1609852" y="3873"/>
                  </a:lnTo>
                  <a:lnTo>
                    <a:pt x="1563801" y="495"/>
                  </a:lnTo>
                  <a:lnTo>
                    <a:pt x="1517738" y="3873"/>
                  </a:lnTo>
                  <a:lnTo>
                    <a:pt x="1473771" y="13690"/>
                  </a:lnTo>
                  <a:lnTo>
                    <a:pt x="1432394" y="29464"/>
                  </a:lnTo>
                  <a:lnTo>
                    <a:pt x="1394079" y="50698"/>
                  </a:lnTo>
                  <a:lnTo>
                    <a:pt x="1359306" y="76936"/>
                  </a:lnTo>
                  <a:lnTo>
                    <a:pt x="1328559" y="107683"/>
                  </a:lnTo>
                  <a:lnTo>
                    <a:pt x="1302321" y="142455"/>
                  </a:lnTo>
                  <a:lnTo>
                    <a:pt x="1281074" y="180771"/>
                  </a:lnTo>
                  <a:lnTo>
                    <a:pt x="1265301" y="222161"/>
                  </a:lnTo>
                  <a:lnTo>
                    <a:pt x="1255483" y="266115"/>
                  </a:lnTo>
                  <a:lnTo>
                    <a:pt x="1252105" y="312178"/>
                  </a:lnTo>
                  <a:lnTo>
                    <a:pt x="1255483" y="358228"/>
                  </a:lnTo>
                  <a:lnTo>
                    <a:pt x="1265301" y="402196"/>
                  </a:lnTo>
                  <a:lnTo>
                    <a:pt x="1281074" y="443572"/>
                  </a:lnTo>
                  <a:lnTo>
                    <a:pt x="1302321" y="481888"/>
                  </a:lnTo>
                  <a:lnTo>
                    <a:pt x="1328559" y="516661"/>
                  </a:lnTo>
                  <a:lnTo>
                    <a:pt x="1359306" y="547408"/>
                  </a:lnTo>
                  <a:lnTo>
                    <a:pt x="1394079" y="573646"/>
                  </a:lnTo>
                  <a:lnTo>
                    <a:pt x="1432394" y="594893"/>
                  </a:lnTo>
                  <a:lnTo>
                    <a:pt x="1473771" y="610666"/>
                  </a:lnTo>
                  <a:lnTo>
                    <a:pt x="1517738" y="620483"/>
                  </a:lnTo>
                  <a:lnTo>
                    <a:pt x="1563801" y="623862"/>
                  </a:lnTo>
                  <a:lnTo>
                    <a:pt x="1609852" y="620483"/>
                  </a:lnTo>
                  <a:lnTo>
                    <a:pt x="1653819" y="610666"/>
                  </a:lnTo>
                  <a:lnTo>
                    <a:pt x="1695196" y="594893"/>
                  </a:lnTo>
                  <a:lnTo>
                    <a:pt x="1733511" y="573646"/>
                  </a:lnTo>
                  <a:lnTo>
                    <a:pt x="1768297" y="547408"/>
                  </a:lnTo>
                  <a:lnTo>
                    <a:pt x="1799043" y="516661"/>
                  </a:lnTo>
                  <a:lnTo>
                    <a:pt x="1825282" y="481888"/>
                  </a:lnTo>
                  <a:lnTo>
                    <a:pt x="1846529" y="443572"/>
                  </a:lnTo>
                  <a:lnTo>
                    <a:pt x="1862302" y="402196"/>
                  </a:lnTo>
                  <a:lnTo>
                    <a:pt x="1872081" y="358406"/>
                  </a:lnTo>
                  <a:lnTo>
                    <a:pt x="1872081" y="624344"/>
                  </a:lnTo>
                  <a:lnTo>
                    <a:pt x="2497404" y="624344"/>
                  </a:lnTo>
                  <a:close/>
                </a:path>
                <a:path w="4370705" h="624840">
                  <a:moveTo>
                    <a:pt x="3121749" y="0"/>
                  </a:moveTo>
                  <a:lnTo>
                    <a:pt x="2497404" y="0"/>
                  </a:lnTo>
                  <a:lnTo>
                    <a:pt x="2497404" y="624344"/>
                  </a:lnTo>
                  <a:lnTo>
                    <a:pt x="3121749" y="624344"/>
                  </a:lnTo>
                  <a:lnTo>
                    <a:pt x="3121749" y="0"/>
                  </a:lnTo>
                  <a:close/>
                </a:path>
                <a:path w="4370705" h="624840">
                  <a:moveTo>
                    <a:pt x="4370463" y="0"/>
                  </a:moveTo>
                  <a:lnTo>
                    <a:pt x="3746106" y="0"/>
                  </a:lnTo>
                  <a:lnTo>
                    <a:pt x="3746106" y="298551"/>
                  </a:lnTo>
                  <a:lnTo>
                    <a:pt x="3743553" y="265087"/>
                  </a:lnTo>
                  <a:lnTo>
                    <a:pt x="3733584" y="221081"/>
                  </a:lnTo>
                  <a:lnTo>
                    <a:pt x="3717658" y="179692"/>
                  </a:lnTo>
                  <a:lnTo>
                    <a:pt x="3696258" y="141376"/>
                  </a:lnTo>
                  <a:lnTo>
                    <a:pt x="3669868" y="106629"/>
                  </a:lnTo>
                  <a:lnTo>
                    <a:pt x="3638981" y="75933"/>
                  </a:lnTo>
                  <a:lnTo>
                    <a:pt x="3604069" y="49771"/>
                  </a:lnTo>
                  <a:lnTo>
                    <a:pt x="3565626" y="28600"/>
                  </a:lnTo>
                  <a:lnTo>
                    <a:pt x="3524135" y="12941"/>
                  </a:lnTo>
                  <a:lnTo>
                    <a:pt x="3480079" y="3238"/>
                  </a:lnTo>
                  <a:lnTo>
                    <a:pt x="3433927" y="0"/>
                  </a:lnTo>
                  <a:lnTo>
                    <a:pt x="3387915" y="3517"/>
                  </a:lnTo>
                  <a:lnTo>
                    <a:pt x="3343999" y="13449"/>
                  </a:lnTo>
                  <a:lnTo>
                    <a:pt x="3302673" y="29311"/>
                  </a:lnTo>
                  <a:lnTo>
                    <a:pt x="3264408" y="50622"/>
                  </a:lnTo>
                  <a:lnTo>
                    <a:pt x="3229699" y="76911"/>
                  </a:lnTo>
                  <a:lnTo>
                    <a:pt x="3199015" y="107696"/>
                  </a:lnTo>
                  <a:lnTo>
                    <a:pt x="3172828" y="142494"/>
                  </a:lnTo>
                  <a:lnTo>
                    <a:pt x="3151632" y="180822"/>
                  </a:lnTo>
                  <a:lnTo>
                    <a:pt x="3135896" y="222199"/>
                  </a:lnTo>
                  <a:lnTo>
                    <a:pt x="3126092" y="266141"/>
                  </a:lnTo>
                  <a:lnTo>
                    <a:pt x="3122726" y="312178"/>
                  </a:lnTo>
                  <a:lnTo>
                    <a:pt x="3126257" y="359270"/>
                  </a:lnTo>
                  <a:lnTo>
                    <a:pt x="3136227" y="403263"/>
                  </a:lnTo>
                  <a:lnTo>
                    <a:pt x="3152152" y="444665"/>
                  </a:lnTo>
                  <a:lnTo>
                    <a:pt x="3173552" y="482968"/>
                  </a:lnTo>
                  <a:lnTo>
                    <a:pt x="3199942" y="517715"/>
                  </a:lnTo>
                  <a:lnTo>
                    <a:pt x="3230829" y="548411"/>
                  </a:lnTo>
                  <a:lnTo>
                    <a:pt x="3265741" y="574586"/>
                  </a:lnTo>
                  <a:lnTo>
                    <a:pt x="3304184" y="595744"/>
                  </a:lnTo>
                  <a:lnTo>
                    <a:pt x="3345675" y="611416"/>
                  </a:lnTo>
                  <a:lnTo>
                    <a:pt x="3389744" y="621106"/>
                  </a:lnTo>
                  <a:lnTo>
                    <a:pt x="3435883" y="624344"/>
                  </a:lnTo>
                  <a:lnTo>
                    <a:pt x="3481997" y="620826"/>
                  </a:lnTo>
                  <a:lnTo>
                    <a:pt x="3526002" y="610857"/>
                  </a:lnTo>
                  <a:lnTo>
                    <a:pt x="3567392" y="594931"/>
                  </a:lnTo>
                  <a:lnTo>
                    <a:pt x="3605707" y="573532"/>
                  </a:lnTo>
                  <a:lnTo>
                    <a:pt x="3640442" y="547141"/>
                  </a:lnTo>
                  <a:lnTo>
                    <a:pt x="3671151" y="516255"/>
                  </a:lnTo>
                  <a:lnTo>
                    <a:pt x="3697313" y="481342"/>
                  </a:lnTo>
                  <a:lnTo>
                    <a:pt x="3718471" y="442899"/>
                  </a:lnTo>
                  <a:lnTo>
                    <a:pt x="3734143" y="401408"/>
                  </a:lnTo>
                  <a:lnTo>
                    <a:pt x="3743833" y="357339"/>
                  </a:lnTo>
                  <a:lnTo>
                    <a:pt x="3746106" y="324954"/>
                  </a:lnTo>
                  <a:lnTo>
                    <a:pt x="3746106" y="624344"/>
                  </a:lnTo>
                  <a:lnTo>
                    <a:pt x="4370463" y="624344"/>
                  </a:lnTo>
                  <a:lnTo>
                    <a:pt x="4370463" y="0"/>
                  </a:lnTo>
                  <a:close/>
                </a:path>
              </a:pathLst>
            </a:custGeom>
            <a:solidFill>
              <a:srgbClr val="0094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358964" y="0"/>
              <a:ext cx="623570" cy="624840"/>
            </a:xfrm>
            <a:custGeom>
              <a:avLst/>
              <a:gdLst/>
              <a:ahLst/>
              <a:cxnLst/>
              <a:rect l="l" t="t" r="r" b="b"/>
              <a:pathLst>
                <a:path w="623569" h="624840">
                  <a:moveTo>
                    <a:pt x="623384" y="0"/>
                  </a:moveTo>
                  <a:lnTo>
                    <a:pt x="0" y="0"/>
                  </a:lnTo>
                  <a:lnTo>
                    <a:pt x="623384" y="624347"/>
                  </a:lnTo>
                  <a:lnTo>
                    <a:pt x="623384" y="0"/>
                  </a:lnTo>
                  <a:close/>
                </a:path>
              </a:pathLst>
            </a:custGeom>
            <a:solidFill>
              <a:srgbClr val="E2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5"/>
              <a:ext cx="15732125" cy="624840"/>
            </a:xfrm>
            <a:custGeom>
              <a:avLst/>
              <a:gdLst/>
              <a:ahLst/>
              <a:cxnLst/>
              <a:rect l="l" t="t" r="r" b="b"/>
              <a:pathLst>
                <a:path w="15732125" h="624840">
                  <a:moveTo>
                    <a:pt x="624344" y="0"/>
                  </a:moveTo>
                  <a:lnTo>
                    <a:pt x="0" y="0"/>
                  </a:lnTo>
                  <a:lnTo>
                    <a:pt x="0" y="624344"/>
                  </a:lnTo>
                  <a:lnTo>
                    <a:pt x="624344" y="624344"/>
                  </a:lnTo>
                  <a:lnTo>
                    <a:pt x="624344" y="0"/>
                  </a:lnTo>
                  <a:close/>
                </a:path>
                <a:path w="15732125" h="624840">
                  <a:moveTo>
                    <a:pt x="1248702" y="0"/>
                  </a:moveTo>
                  <a:lnTo>
                    <a:pt x="625309" y="0"/>
                  </a:lnTo>
                  <a:lnTo>
                    <a:pt x="1248702" y="624344"/>
                  </a:lnTo>
                  <a:lnTo>
                    <a:pt x="1248702" y="312178"/>
                  </a:lnTo>
                  <a:lnTo>
                    <a:pt x="1248702" y="0"/>
                  </a:lnTo>
                  <a:close/>
                </a:path>
                <a:path w="15732125" h="624840">
                  <a:moveTo>
                    <a:pt x="3673259" y="0"/>
                  </a:moveTo>
                  <a:lnTo>
                    <a:pt x="3673259" y="0"/>
                  </a:lnTo>
                  <a:lnTo>
                    <a:pt x="1560880" y="0"/>
                  </a:lnTo>
                  <a:lnTo>
                    <a:pt x="1514881" y="3225"/>
                  </a:lnTo>
                  <a:lnTo>
                    <a:pt x="1470952" y="12890"/>
                  </a:lnTo>
                  <a:lnTo>
                    <a:pt x="1429588" y="28511"/>
                  </a:lnTo>
                  <a:lnTo>
                    <a:pt x="1391259" y="49606"/>
                  </a:lnTo>
                  <a:lnTo>
                    <a:pt x="1356461" y="75692"/>
                  </a:lnTo>
                  <a:lnTo>
                    <a:pt x="1325664" y="106299"/>
                  </a:lnTo>
                  <a:lnTo>
                    <a:pt x="1299362" y="140931"/>
                  </a:lnTo>
                  <a:lnTo>
                    <a:pt x="1278026" y="179120"/>
                  </a:lnTo>
                  <a:lnTo>
                    <a:pt x="1262151" y="220395"/>
                  </a:lnTo>
                  <a:lnTo>
                    <a:pt x="1252220" y="264248"/>
                  </a:lnTo>
                  <a:lnTo>
                    <a:pt x="1248702" y="312178"/>
                  </a:lnTo>
                  <a:lnTo>
                    <a:pt x="1252080" y="358305"/>
                  </a:lnTo>
                  <a:lnTo>
                    <a:pt x="1261910" y="402336"/>
                  </a:lnTo>
                  <a:lnTo>
                    <a:pt x="1277708" y="443788"/>
                  </a:lnTo>
                  <a:lnTo>
                    <a:pt x="1298994" y="482155"/>
                  </a:lnTo>
                  <a:lnTo>
                    <a:pt x="1325270" y="516991"/>
                  </a:lnTo>
                  <a:lnTo>
                    <a:pt x="1356067" y="547789"/>
                  </a:lnTo>
                  <a:lnTo>
                    <a:pt x="1390891" y="574065"/>
                  </a:lnTo>
                  <a:lnTo>
                    <a:pt x="1429270" y="595337"/>
                  </a:lnTo>
                  <a:lnTo>
                    <a:pt x="1470710" y="611136"/>
                  </a:lnTo>
                  <a:lnTo>
                    <a:pt x="1514741" y="620966"/>
                  </a:lnTo>
                  <a:lnTo>
                    <a:pt x="1560880" y="624357"/>
                  </a:lnTo>
                  <a:lnTo>
                    <a:pt x="1873046" y="624357"/>
                  </a:lnTo>
                  <a:lnTo>
                    <a:pt x="1873046" y="70218"/>
                  </a:lnTo>
                  <a:lnTo>
                    <a:pt x="2427186" y="624344"/>
                  </a:lnTo>
                  <a:lnTo>
                    <a:pt x="3048901" y="2628"/>
                  </a:lnTo>
                  <a:lnTo>
                    <a:pt x="3048901" y="624344"/>
                  </a:lnTo>
                  <a:lnTo>
                    <a:pt x="3673259" y="624344"/>
                  </a:lnTo>
                  <a:lnTo>
                    <a:pt x="3673259" y="0"/>
                  </a:lnTo>
                  <a:close/>
                </a:path>
                <a:path w="15732125" h="624840">
                  <a:moveTo>
                    <a:pt x="4300055" y="312178"/>
                  </a:moveTo>
                  <a:lnTo>
                    <a:pt x="4296676" y="266115"/>
                  </a:lnTo>
                  <a:lnTo>
                    <a:pt x="4286859" y="222161"/>
                  </a:lnTo>
                  <a:lnTo>
                    <a:pt x="4271086" y="180771"/>
                  </a:lnTo>
                  <a:lnTo>
                    <a:pt x="4249839" y="142455"/>
                  </a:lnTo>
                  <a:lnTo>
                    <a:pt x="4223601" y="107683"/>
                  </a:lnTo>
                  <a:lnTo>
                    <a:pt x="4192854" y="76936"/>
                  </a:lnTo>
                  <a:lnTo>
                    <a:pt x="4158069" y="50698"/>
                  </a:lnTo>
                  <a:lnTo>
                    <a:pt x="4119753" y="29464"/>
                  </a:lnTo>
                  <a:lnTo>
                    <a:pt x="4078376" y="13690"/>
                  </a:lnTo>
                  <a:lnTo>
                    <a:pt x="4034409" y="3873"/>
                  </a:lnTo>
                  <a:lnTo>
                    <a:pt x="3988358" y="495"/>
                  </a:lnTo>
                  <a:lnTo>
                    <a:pt x="3942296" y="3873"/>
                  </a:lnTo>
                  <a:lnTo>
                    <a:pt x="3898328" y="13690"/>
                  </a:lnTo>
                  <a:lnTo>
                    <a:pt x="3856952" y="29464"/>
                  </a:lnTo>
                  <a:lnTo>
                    <a:pt x="3818636" y="50698"/>
                  </a:lnTo>
                  <a:lnTo>
                    <a:pt x="3783863" y="76936"/>
                  </a:lnTo>
                  <a:lnTo>
                    <a:pt x="3753116" y="107683"/>
                  </a:lnTo>
                  <a:lnTo>
                    <a:pt x="3726878" y="142455"/>
                  </a:lnTo>
                  <a:lnTo>
                    <a:pt x="3705631" y="180771"/>
                  </a:lnTo>
                  <a:lnTo>
                    <a:pt x="3689858" y="222161"/>
                  </a:lnTo>
                  <a:lnTo>
                    <a:pt x="3680041" y="266115"/>
                  </a:lnTo>
                  <a:lnTo>
                    <a:pt x="3676662" y="312178"/>
                  </a:lnTo>
                  <a:lnTo>
                    <a:pt x="3680041" y="358228"/>
                  </a:lnTo>
                  <a:lnTo>
                    <a:pt x="3689858" y="402196"/>
                  </a:lnTo>
                  <a:lnTo>
                    <a:pt x="3705631" y="443572"/>
                  </a:lnTo>
                  <a:lnTo>
                    <a:pt x="3726878" y="481888"/>
                  </a:lnTo>
                  <a:lnTo>
                    <a:pt x="3753116" y="516661"/>
                  </a:lnTo>
                  <a:lnTo>
                    <a:pt x="3783863" y="547408"/>
                  </a:lnTo>
                  <a:lnTo>
                    <a:pt x="3818636" y="573646"/>
                  </a:lnTo>
                  <a:lnTo>
                    <a:pt x="3856952" y="594893"/>
                  </a:lnTo>
                  <a:lnTo>
                    <a:pt x="3898328" y="610666"/>
                  </a:lnTo>
                  <a:lnTo>
                    <a:pt x="3942296" y="620483"/>
                  </a:lnTo>
                  <a:lnTo>
                    <a:pt x="3988358" y="623862"/>
                  </a:lnTo>
                  <a:lnTo>
                    <a:pt x="4034409" y="620483"/>
                  </a:lnTo>
                  <a:lnTo>
                    <a:pt x="4078376" y="610666"/>
                  </a:lnTo>
                  <a:lnTo>
                    <a:pt x="4119753" y="594893"/>
                  </a:lnTo>
                  <a:lnTo>
                    <a:pt x="4158069" y="573646"/>
                  </a:lnTo>
                  <a:lnTo>
                    <a:pt x="4192854" y="547408"/>
                  </a:lnTo>
                  <a:lnTo>
                    <a:pt x="4223601" y="516661"/>
                  </a:lnTo>
                  <a:lnTo>
                    <a:pt x="4249839" y="481888"/>
                  </a:lnTo>
                  <a:lnTo>
                    <a:pt x="4271086" y="443572"/>
                  </a:lnTo>
                  <a:lnTo>
                    <a:pt x="4286859" y="402196"/>
                  </a:lnTo>
                  <a:lnTo>
                    <a:pt x="4296676" y="358228"/>
                  </a:lnTo>
                  <a:lnTo>
                    <a:pt x="4300055" y="312178"/>
                  </a:lnTo>
                  <a:close/>
                </a:path>
                <a:path w="15732125" h="624840">
                  <a:moveTo>
                    <a:pt x="5367871" y="624357"/>
                  </a:moveTo>
                  <a:lnTo>
                    <a:pt x="4744478" y="977"/>
                  </a:lnTo>
                  <a:lnTo>
                    <a:pt x="4121099" y="624357"/>
                  </a:lnTo>
                  <a:lnTo>
                    <a:pt x="5367871" y="624357"/>
                  </a:lnTo>
                  <a:close/>
                </a:path>
                <a:path w="15732125" h="624840">
                  <a:moveTo>
                    <a:pt x="5993765" y="0"/>
                  </a:moveTo>
                  <a:lnTo>
                    <a:pt x="5369407" y="0"/>
                  </a:lnTo>
                  <a:lnTo>
                    <a:pt x="5369407" y="624344"/>
                  </a:lnTo>
                  <a:lnTo>
                    <a:pt x="5993765" y="624344"/>
                  </a:lnTo>
                  <a:lnTo>
                    <a:pt x="5993765" y="0"/>
                  </a:lnTo>
                  <a:close/>
                </a:path>
                <a:path w="15732125" h="624840">
                  <a:moveTo>
                    <a:pt x="6618122" y="0"/>
                  </a:moveTo>
                  <a:lnTo>
                    <a:pt x="5994730" y="0"/>
                  </a:lnTo>
                  <a:lnTo>
                    <a:pt x="6618122" y="624344"/>
                  </a:lnTo>
                  <a:lnTo>
                    <a:pt x="6618122" y="0"/>
                  </a:lnTo>
                  <a:close/>
                </a:path>
                <a:path w="15732125" h="624840">
                  <a:moveTo>
                    <a:pt x="7866824" y="624344"/>
                  </a:moveTo>
                  <a:lnTo>
                    <a:pt x="7241502" y="0"/>
                  </a:lnTo>
                  <a:lnTo>
                    <a:pt x="7241502" y="266014"/>
                  </a:lnTo>
                  <a:lnTo>
                    <a:pt x="7231710" y="222161"/>
                  </a:lnTo>
                  <a:lnTo>
                    <a:pt x="7215937" y="180771"/>
                  </a:lnTo>
                  <a:lnTo>
                    <a:pt x="7194690" y="142455"/>
                  </a:lnTo>
                  <a:lnTo>
                    <a:pt x="7168451" y="107683"/>
                  </a:lnTo>
                  <a:lnTo>
                    <a:pt x="7137705" y="76936"/>
                  </a:lnTo>
                  <a:lnTo>
                    <a:pt x="7102932" y="50698"/>
                  </a:lnTo>
                  <a:lnTo>
                    <a:pt x="7064616" y="29464"/>
                  </a:lnTo>
                  <a:lnTo>
                    <a:pt x="7023227" y="13690"/>
                  </a:lnTo>
                  <a:lnTo>
                    <a:pt x="6979272" y="3873"/>
                  </a:lnTo>
                  <a:lnTo>
                    <a:pt x="6933209" y="495"/>
                  </a:lnTo>
                  <a:lnTo>
                    <a:pt x="6887146" y="3873"/>
                  </a:lnTo>
                  <a:lnTo>
                    <a:pt x="6843192" y="13690"/>
                  </a:lnTo>
                  <a:lnTo>
                    <a:pt x="6801802" y="29464"/>
                  </a:lnTo>
                  <a:lnTo>
                    <a:pt x="6763486" y="50698"/>
                  </a:lnTo>
                  <a:lnTo>
                    <a:pt x="6728714" y="76936"/>
                  </a:lnTo>
                  <a:lnTo>
                    <a:pt x="6697967" y="107683"/>
                  </a:lnTo>
                  <a:lnTo>
                    <a:pt x="6671742" y="142455"/>
                  </a:lnTo>
                  <a:lnTo>
                    <a:pt x="6650495" y="180771"/>
                  </a:lnTo>
                  <a:lnTo>
                    <a:pt x="6634721" y="222161"/>
                  </a:lnTo>
                  <a:lnTo>
                    <a:pt x="6624904" y="266115"/>
                  </a:lnTo>
                  <a:lnTo>
                    <a:pt x="6621526" y="312178"/>
                  </a:lnTo>
                  <a:lnTo>
                    <a:pt x="6624904" y="358228"/>
                  </a:lnTo>
                  <a:lnTo>
                    <a:pt x="6634721" y="402196"/>
                  </a:lnTo>
                  <a:lnTo>
                    <a:pt x="6650495" y="443572"/>
                  </a:lnTo>
                  <a:lnTo>
                    <a:pt x="6671742" y="481888"/>
                  </a:lnTo>
                  <a:lnTo>
                    <a:pt x="6697967" y="516661"/>
                  </a:lnTo>
                  <a:lnTo>
                    <a:pt x="6728714" y="547408"/>
                  </a:lnTo>
                  <a:lnTo>
                    <a:pt x="6763486" y="573646"/>
                  </a:lnTo>
                  <a:lnTo>
                    <a:pt x="6801802" y="594893"/>
                  </a:lnTo>
                  <a:lnTo>
                    <a:pt x="6843192" y="610666"/>
                  </a:lnTo>
                  <a:lnTo>
                    <a:pt x="6887146" y="620483"/>
                  </a:lnTo>
                  <a:lnTo>
                    <a:pt x="6933209" y="623862"/>
                  </a:lnTo>
                  <a:lnTo>
                    <a:pt x="6979272" y="620483"/>
                  </a:lnTo>
                  <a:lnTo>
                    <a:pt x="7023227" y="610666"/>
                  </a:lnTo>
                  <a:lnTo>
                    <a:pt x="7064616" y="594893"/>
                  </a:lnTo>
                  <a:lnTo>
                    <a:pt x="7102932" y="573646"/>
                  </a:lnTo>
                  <a:lnTo>
                    <a:pt x="7137705" y="547408"/>
                  </a:lnTo>
                  <a:lnTo>
                    <a:pt x="7168451" y="516661"/>
                  </a:lnTo>
                  <a:lnTo>
                    <a:pt x="7194690" y="481888"/>
                  </a:lnTo>
                  <a:lnTo>
                    <a:pt x="7215937" y="443572"/>
                  </a:lnTo>
                  <a:lnTo>
                    <a:pt x="7231710" y="402196"/>
                  </a:lnTo>
                  <a:lnTo>
                    <a:pt x="7241502" y="358343"/>
                  </a:lnTo>
                  <a:lnTo>
                    <a:pt x="7241502" y="624344"/>
                  </a:lnTo>
                  <a:lnTo>
                    <a:pt x="7866824" y="624344"/>
                  </a:lnTo>
                  <a:close/>
                </a:path>
                <a:path w="15732125" h="624840">
                  <a:moveTo>
                    <a:pt x="8491169" y="0"/>
                  </a:moveTo>
                  <a:lnTo>
                    <a:pt x="7866824" y="0"/>
                  </a:lnTo>
                  <a:lnTo>
                    <a:pt x="7866824" y="624344"/>
                  </a:lnTo>
                  <a:lnTo>
                    <a:pt x="8491169" y="624344"/>
                  </a:lnTo>
                  <a:lnTo>
                    <a:pt x="8491169" y="0"/>
                  </a:lnTo>
                  <a:close/>
                </a:path>
                <a:path w="15732125" h="624840">
                  <a:moveTo>
                    <a:pt x="9739859" y="0"/>
                  </a:moveTo>
                  <a:lnTo>
                    <a:pt x="9115514" y="0"/>
                  </a:lnTo>
                  <a:lnTo>
                    <a:pt x="9115514" y="298437"/>
                  </a:lnTo>
                  <a:lnTo>
                    <a:pt x="9112961" y="265087"/>
                  </a:lnTo>
                  <a:lnTo>
                    <a:pt x="9102992" y="221081"/>
                  </a:lnTo>
                  <a:lnTo>
                    <a:pt x="9087066" y="179692"/>
                  </a:lnTo>
                  <a:lnTo>
                    <a:pt x="9065666" y="141376"/>
                  </a:lnTo>
                  <a:lnTo>
                    <a:pt x="9039276" y="106629"/>
                  </a:lnTo>
                  <a:lnTo>
                    <a:pt x="9008389" y="75933"/>
                  </a:lnTo>
                  <a:lnTo>
                    <a:pt x="8973490" y="49771"/>
                  </a:lnTo>
                  <a:lnTo>
                    <a:pt x="8935034" y="28600"/>
                  </a:lnTo>
                  <a:lnTo>
                    <a:pt x="8893543" y="12941"/>
                  </a:lnTo>
                  <a:lnTo>
                    <a:pt x="8849487" y="3238"/>
                  </a:lnTo>
                  <a:lnTo>
                    <a:pt x="8803348" y="0"/>
                  </a:lnTo>
                  <a:lnTo>
                    <a:pt x="8757323" y="3517"/>
                  </a:lnTo>
                  <a:lnTo>
                    <a:pt x="8713406" y="13449"/>
                  </a:lnTo>
                  <a:lnTo>
                    <a:pt x="8672081" y="29311"/>
                  </a:lnTo>
                  <a:lnTo>
                    <a:pt x="8633816" y="50622"/>
                  </a:lnTo>
                  <a:lnTo>
                    <a:pt x="8599106" y="76911"/>
                  </a:lnTo>
                  <a:lnTo>
                    <a:pt x="8568423" y="107696"/>
                  </a:lnTo>
                  <a:lnTo>
                    <a:pt x="8542236" y="142494"/>
                  </a:lnTo>
                  <a:lnTo>
                    <a:pt x="8521040" y="180822"/>
                  </a:lnTo>
                  <a:lnTo>
                    <a:pt x="8505304" y="222199"/>
                  </a:lnTo>
                  <a:lnTo>
                    <a:pt x="8495513" y="266141"/>
                  </a:lnTo>
                  <a:lnTo>
                    <a:pt x="8492134" y="312178"/>
                  </a:lnTo>
                  <a:lnTo>
                    <a:pt x="8495665" y="359270"/>
                  </a:lnTo>
                  <a:lnTo>
                    <a:pt x="8505634" y="403263"/>
                  </a:lnTo>
                  <a:lnTo>
                    <a:pt x="8521560" y="444665"/>
                  </a:lnTo>
                  <a:lnTo>
                    <a:pt x="8542960" y="482968"/>
                  </a:lnTo>
                  <a:lnTo>
                    <a:pt x="8569350" y="517715"/>
                  </a:lnTo>
                  <a:lnTo>
                    <a:pt x="8600237" y="548411"/>
                  </a:lnTo>
                  <a:lnTo>
                    <a:pt x="8635149" y="574586"/>
                  </a:lnTo>
                  <a:lnTo>
                    <a:pt x="8673592" y="595744"/>
                  </a:lnTo>
                  <a:lnTo>
                    <a:pt x="8715083" y="611416"/>
                  </a:lnTo>
                  <a:lnTo>
                    <a:pt x="8759152" y="621106"/>
                  </a:lnTo>
                  <a:lnTo>
                    <a:pt x="8805291" y="624344"/>
                  </a:lnTo>
                  <a:lnTo>
                    <a:pt x="8851405" y="620826"/>
                  </a:lnTo>
                  <a:lnTo>
                    <a:pt x="8895410" y="610857"/>
                  </a:lnTo>
                  <a:lnTo>
                    <a:pt x="8936799" y="594931"/>
                  </a:lnTo>
                  <a:lnTo>
                    <a:pt x="8975115" y="573532"/>
                  </a:lnTo>
                  <a:lnTo>
                    <a:pt x="9009863" y="547141"/>
                  </a:lnTo>
                  <a:lnTo>
                    <a:pt x="9040558" y="516255"/>
                  </a:lnTo>
                  <a:lnTo>
                    <a:pt x="9066720" y="481342"/>
                  </a:lnTo>
                  <a:lnTo>
                    <a:pt x="9087879" y="442899"/>
                  </a:lnTo>
                  <a:lnTo>
                    <a:pt x="9103550" y="401408"/>
                  </a:lnTo>
                  <a:lnTo>
                    <a:pt x="9113241" y="357339"/>
                  </a:lnTo>
                  <a:lnTo>
                    <a:pt x="9115514" y="325081"/>
                  </a:lnTo>
                  <a:lnTo>
                    <a:pt x="9115514" y="624344"/>
                  </a:lnTo>
                  <a:lnTo>
                    <a:pt x="9739859" y="624344"/>
                  </a:lnTo>
                  <a:lnTo>
                    <a:pt x="9739859" y="0"/>
                  </a:lnTo>
                  <a:close/>
                </a:path>
                <a:path w="15732125" h="624840">
                  <a:moveTo>
                    <a:pt x="10988573" y="0"/>
                  </a:moveTo>
                  <a:lnTo>
                    <a:pt x="10364229" y="0"/>
                  </a:lnTo>
                  <a:lnTo>
                    <a:pt x="10364229" y="279057"/>
                  </a:lnTo>
                  <a:lnTo>
                    <a:pt x="10363276" y="266115"/>
                  </a:lnTo>
                  <a:lnTo>
                    <a:pt x="10353459" y="222161"/>
                  </a:lnTo>
                  <a:lnTo>
                    <a:pt x="10337686" y="180771"/>
                  </a:lnTo>
                  <a:lnTo>
                    <a:pt x="10316439" y="142455"/>
                  </a:lnTo>
                  <a:lnTo>
                    <a:pt x="10290200" y="107683"/>
                  </a:lnTo>
                  <a:lnTo>
                    <a:pt x="10259454" y="76936"/>
                  </a:lnTo>
                  <a:lnTo>
                    <a:pt x="10224681" y="50698"/>
                  </a:lnTo>
                  <a:lnTo>
                    <a:pt x="10186365" y="29464"/>
                  </a:lnTo>
                  <a:lnTo>
                    <a:pt x="10144989" y="13690"/>
                  </a:lnTo>
                  <a:lnTo>
                    <a:pt x="10101021" y="3873"/>
                  </a:lnTo>
                  <a:lnTo>
                    <a:pt x="10054958" y="495"/>
                  </a:lnTo>
                  <a:lnTo>
                    <a:pt x="10008908" y="3873"/>
                  </a:lnTo>
                  <a:lnTo>
                    <a:pt x="9964941" y="13690"/>
                  </a:lnTo>
                  <a:lnTo>
                    <a:pt x="9923564" y="29464"/>
                  </a:lnTo>
                  <a:lnTo>
                    <a:pt x="9885248" y="50698"/>
                  </a:lnTo>
                  <a:lnTo>
                    <a:pt x="9850476" y="76936"/>
                  </a:lnTo>
                  <a:lnTo>
                    <a:pt x="9819729" y="107683"/>
                  </a:lnTo>
                  <a:lnTo>
                    <a:pt x="9793491" y="142455"/>
                  </a:lnTo>
                  <a:lnTo>
                    <a:pt x="9772244" y="180771"/>
                  </a:lnTo>
                  <a:lnTo>
                    <a:pt x="9756470" y="222161"/>
                  </a:lnTo>
                  <a:lnTo>
                    <a:pt x="9746653" y="266115"/>
                  </a:lnTo>
                  <a:lnTo>
                    <a:pt x="9743275" y="312178"/>
                  </a:lnTo>
                  <a:lnTo>
                    <a:pt x="9746653" y="358228"/>
                  </a:lnTo>
                  <a:lnTo>
                    <a:pt x="9756470" y="402196"/>
                  </a:lnTo>
                  <a:lnTo>
                    <a:pt x="9772244" y="443572"/>
                  </a:lnTo>
                  <a:lnTo>
                    <a:pt x="9793491" y="481888"/>
                  </a:lnTo>
                  <a:lnTo>
                    <a:pt x="9819729" y="516661"/>
                  </a:lnTo>
                  <a:lnTo>
                    <a:pt x="9850476" y="547408"/>
                  </a:lnTo>
                  <a:lnTo>
                    <a:pt x="9885248" y="573646"/>
                  </a:lnTo>
                  <a:lnTo>
                    <a:pt x="9923564" y="594893"/>
                  </a:lnTo>
                  <a:lnTo>
                    <a:pt x="9964941" y="610666"/>
                  </a:lnTo>
                  <a:lnTo>
                    <a:pt x="10008908" y="620483"/>
                  </a:lnTo>
                  <a:lnTo>
                    <a:pt x="10054958" y="623862"/>
                  </a:lnTo>
                  <a:lnTo>
                    <a:pt x="10101021" y="620483"/>
                  </a:lnTo>
                  <a:lnTo>
                    <a:pt x="10144989" y="610666"/>
                  </a:lnTo>
                  <a:lnTo>
                    <a:pt x="10186365" y="594893"/>
                  </a:lnTo>
                  <a:lnTo>
                    <a:pt x="10224681" y="573646"/>
                  </a:lnTo>
                  <a:lnTo>
                    <a:pt x="10259454" y="547408"/>
                  </a:lnTo>
                  <a:lnTo>
                    <a:pt x="10290200" y="516661"/>
                  </a:lnTo>
                  <a:lnTo>
                    <a:pt x="10316439" y="481888"/>
                  </a:lnTo>
                  <a:lnTo>
                    <a:pt x="10337686" y="443572"/>
                  </a:lnTo>
                  <a:lnTo>
                    <a:pt x="10353459" y="402196"/>
                  </a:lnTo>
                  <a:lnTo>
                    <a:pt x="10363276" y="358228"/>
                  </a:lnTo>
                  <a:lnTo>
                    <a:pt x="10364229" y="345300"/>
                  </a:lnTo>
                  <a:lnTo>
                    <a:pt x="10364229" y="624344"/>
                  </a:lnTo>
                  <a:lnTo>
                    <a:pt x="10988573" y="624344"/>
                  </a:lnTo>
                  <a:lnTo>
                    <a:pt x="10988573" y="0"/>
                  </a:lnTo>
                  <a:close/>
                </a:path>
                <a:path w="15732125" h="624840">
                  <a:moveTo>
                    <a:pt x="14037488" y="0"/>
                  </a:moveTo>
                  <a:lnTo>
                    <a:pt x="14037488" y="0"/>
                  </a:lnTo>
                  <a:lnTo>
                    <a:pt x="11925097" y="0"/>
                  </a:lnTo>
                  <a:lnTo>
                    <a:pt x="11879097" y="3225"/>
                  </a:lnTo>
                  <a:lnTo>
                    <a:pt x="11835181" y="12890"/>
                  </a:lnTo>
                  <a:lnTo>
                    <a:pt x="11793817" y="28511"/>
                  </a:lnTo>
                  <a:lnTo>
                    <a:pt x="11755488" y="49606"/>
                  </a:lnTo>
                  <a:lnTo>
                    <a:pt x="11720690" y="75692"/>
                  </a:lnTo>
                  <a:lnTo>
                    <a:pt x="11689893" y="106299"/>
                  </a:lnTo>
                  <a:lnTo>
                    <a:pt x="11663591" y="140931"/>
                  </a:lnTo>
                  <a:lnTo>
                    <a:pt x="11642255" y="179120"/>
                  </a:lnTo>
                  <a:lnTo>
                    <a:pt x="11626380" y="220395"/>
                  </a:lnTo>
                  <a:lnTo>
                    <a:pt x="11616436" y="264248"/>
                  </a:lnTo>
                  <a:lnTo>
                    <a:pt x="11612931" y="312013"/>
                  </a:lnTo>
                  <a:lnTo>
                    <a:pt x="11612931" y="0"/>
                  </a:lnTo>
                  <a:lnTo>
                    <a:pt x="10989539" y="0"/>
                  </a:lnTo>
                  <a:lnTo>
                    <a:pt x="11612931" y="624344"/>
                  </a:lnTo>
                  <a:lnTo>
                    <a:pt x="11612931" y="312356"/>
                  </a:lnTo>
                  <a:lnTo>
                    <a:pt x="11616309" y="358305"/>
                  </a:lnTo>
                  <a:lnTo>
                    <a:pt x="11626139" y="402336"/>
                  </a:lnTo>
                  <a:lnTo>
                    <a:pt x="11641938" y="443788"/>
                  </a:lnTo>
                  <a:lnTo>
                    <a:pt x="11663210" y="482155"/>
                  </a:lnTo>
                  <a:lnTo>
                    <a:pt x="11689499" y="516991"/>
                  </a:lnTo>
                  <a:lnTo>
                    <a:pt x="11720284" y="547789"/>
                  </a:lnTo>
                  <a:lnTo>
                    <a:pt x="11755120" y="574065"/>
                  </a:lnTo>
                  <a:lnTo>
                    <a:pt x="11793499" y="595337"/>
                  </a:lnTo>
                  <a:lnTo>
                    <a:pt x="11834940" y="611136"/>
                  </a:lnTo>
                  <a:lnTo>
                    <a:pt x="11878970" y="620966"/>
                  </a:lnTo>
                  <a:lnTo>
                    <a:pt x="11925097" y="624357"/>
                  </a:lnTo>
                  <a:lnTo>
                    <a:pt x="12237276" y="624357"/>
                  </a:lnTo>
                  <a:lnTo>
                    <a:pt x="12237276" y="70218"/>
                  </a:lnTo>
                  <a:lnTo>
                    <a:pt x="12791402" y="624344"/>
                  </a:lnTo>
                  <a:lnTo>
                    <a:pt x="13413131" y="2628"/>
                  </a:lnTo>
                  <a:lnTo>
                    <a:pt x="13413131" y="624344"/>
                  </a:lnTo>
                  <a:lnTo>
                    <a:pt x="14037488" y="624344"/>
                  </a:lnTo>
                  <a:lnTo>
                    <a:pt x="14037488" y="0"/>
                  </a:lnTo>
                  <a:close/>
                </a:path>
                <a:path w="15732125" h="624840">
                  <a:moveTo>
                    <a:pt x="14664271" y="312178"/>
                  </a:moveTo>
                  <a:lnTo>
                    <a:pt x="14660893" y="266115"/>
                  </a:lnTo>
                  <a:lnTo>
                    <a:pt x="14651076" y="222161"/>
                  </a:lnTo>
                  <a:lnTo>
                    <a:pt x="14635302" y="180771"/>
                  </a:lnTo>
                  <a:lnTo>
                    <a:pt x="14614055" y="142455"/>
                  </a:lnTo>
                  <a:lnTo>
                    <a:pt x="14587817" y="107683"/>
                  </a:lnTo>
                  <a:lnTo>
                    <a:pt x="14557070" y="76936"/>
                  </a:lnTo>
                  <a:lnTo>
                    <a:pt x="14522298" y="50698"/>
                  </a:lnTo>
                  <a:lnTo>
                    <a:pt x="14483982" y="29464"/>
                  </a:lnTo>
                  <a:lnTo>
                    <a:pt x="14442605" y="13690"/>
                  </a:lnTo>
                  <a:lnTo>
                    <a:pt x="14398638" y="3873"/>
                  </a:lnTo>
                  <a:lnTo>
                    <a:pt x="14352575" y="495"/>
                  </a:lnTo>
                  <a:lnTo>
                    <a:pt x="14306525" y="3873"/>
                  </a:lnTo>
                  <a:lnTo>
                    <a:pt x="14262557" y="13690"/>
                  </a:lnTo>
                  <a:lnTo>
                    <a:pt x="14221181" y="29464"/>
                  </a:lnTo>
                  <a:lnTo>
                    <a:pt x="14182865" y="50698"/>
                  </a:lnTo>
                  <a:lnTo>
                    <a:pt x="14148092" y="76936"/>
                  </a:lnTo>
                  <a:lnTo>
                    <a:pt x="14117346" y="107683"/>
                  </a:lnTo>
                  <a:lnTo>
                    <a:pt x="14091107" y="142455"/>
                  </a:lnTo>
                  <a:lnTo>
                    <a:pt x="14069860" y="180771"/>
                  </a:lnTo>
                  <a:lnTo>
                    <a:pt x="14054087" y="222161"/>
                  </a:lnTo>
                  <a:lnTo>
                    <a:pt x="14044270" y="266115"/>
                  </a:lnTo>
                  <a:lnTo>
                    <a:pt x="14040892" y="312178"/>
                  </a:lnTo>
                  <a:lnTo>
                    <a:pt x="14044270" y="358228"/>
                  </a:lnTo>
                  <a:lnTo>
                    <a:pt x="14054087" y="402196"/>
                  </a:lnTo>
                  <a:lnTo>
                    <a:pt x="14069860" y="443572"/>
                  </a:lnTo>
                  <a:lnTo>
                    <a:pt x="14091107" y="481888"/>
                  </a:lnTo>
                  <a:lnTo>
                    <a:pt x="14117346" y="516661"/>
                  </a:lnTo>
                  <a:lnTo>
                    <a:pt x="14148092" y="547408"/>
                  </a:lnTo>
                  <a:lnTo>
                    <a:pt x="14182865" y="573646"/>
                  </a:lnTo>
                  <a:lnTo>
                    <a:pt x="14221181" y="594893"/>
                  </a:lnTo>
                  <a:lnTo>
                    <a:pt x="14262557" y="610666"/>
                  </a:lnTo>
                  <a:lnTo>
                    <a:pt x="14306525" y="620483"/>
                  </a:lnTo>
                  <a:lnTo>
                    <a:pt x="14352575" y="623862"/>
                  </a:lnTo>
                  <a:lnTo>
                    <a:pt x="14398638" y="620483"/>
                  </a:lnTo>
                  <a:lnTo>
                    <a:pt x="14442605" y="610666"/>
                  </a:lnTo>
                  <a:lnTo>
                    <a:pt x="14483982" y="594893"/>
                  </a:lnTo>
                  <a:lnTo>
                    <a:pt x="14522298" y="573646"/>
                  </a:lnTo>
                  <a:lnTo>
                    <a:pt x="14557070" y="547408"/>
                  </a:lnTo>
                  <a:lnTo>
                    <a:pt x="14587817" y="516661"/>
                  </a:lnTo>
                  <a:lnTo>
                    <a:pt x="14614055" y="481888"/>
                  </a:lnTo>
                  <a:lnTo>
                    <a:pt x="14635302" y="443572"/>
                  </a:lnTo>
                  <a:lnTo>
                    <a:pt x="14651076" y="402196"/>
                  </a:lnTo>
                  <a:lnTo>
                    <a:pt x="14660893" y="358228"/>
                  </a:lnTo>
                  <a:lnTo>
                    <a:pt x="14664271" y="312178"/>
                  </a:lnTo>
                  <a:close/>
                </a:path>
                <a:path w="15732125" h="624840">
                  <a:moveTo>
                    <a:pt x="15732087" y="624357"/>
                  </a:moveTo>
                  <a:lnTo>
                    <a:pt x="15108708" y="977"/>
                  </a:lnTo>
                  <a:lnTo>
                    <a:pt x="14485328" y="624357"/>
                  </a:lnTo>
                  <a:lnTo>
                    <a:pt x="15732087" y="624357"/>
                  </a:lnTo>
                  <a:close/>
                </a:path>
              </a:pathLst>
            </a:custGeom>
            <a:solidFill>
              <a:srgbClr val="0094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397393" y="2593885"/>
            <a:ext cx="12894310" cy="152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7515">
              <a:lnSpc>
                <a:spcPts val="5895"/>
              </a:lnSpc>
              <a:spcBef>
                <a:spcPts val="95"/>
              </a:spcBef>
              <a:tabLst>
                <a:tab pos="4789805" algn="l"/>
              </a:tabLst>
            </a:pPr>
            <a:r>
              <a:rPr sz="7425" spc="382" baseline="3367" dirty="0">
                <a:solidFill>
                  <a:srgbClr val="009489"/>
                </a:solidFill>
                <a:latin typeface="Microsoft Sans Serif"/>
                <a:cs typeface="Microsoft Sans Serif"/>
              </a:rPr>
              <a:t>с</a:t>
            </a:r>
            <a:r>
              <a:rPr sz="7425" spc="-120" baseline="3367" dirty="0">
                <a:solidFill>
                  <a:srgbClr val="009489"/>
                </a:solidFill>
                <a:latin typeface="Microsoft Sans Serif"/>
                <a:cs typeface="Microsoft Sans Serif"/>
              </a:rPr>
              <a:t> </a:t>
            </a:r>
            <a:r>
              <a:rPr sz="7425" b="1" spc="-330" baseline="3367" dirty="0" smtClean="0">
                <a:solidFill>
                  <a:srgbClr val="009489"/>
                </a:solidFill>
                <a:latin typeface="Arial"/>
                <a:cs typeface="Arial"/>
              </a:rPr>
              <a:t>1</a:t>
            </a:r>
            <a:r>
              <a:rPr lang="ru-RU" sz="7425" b="1" spc="-330" baseline="3367" dirty="0" smtClean="0">
                <a:solidFill>
                  <a:srgbClr val="009489"/>
                </a:solidFill>
                <a:latin typeface="Arial"/>
                <a:cs typeface="Arial"/>
              </a:rPr>
              <a:t>6</a:t>
            </a:r>
            <a:r>
              <a:rPr sz="7425" b="1" spc="-330" baseline="3367" dirty="0" smtClean="0">
                <a:solidFill>
                  <a:srgbClr val="009489"/>
                </a:solidFill>
                <a:latin typeface="Arial"/>
                <a:cs typeface="Arial"/>
              </a:rPr>
              <a:t>.</a:t>
            </a:r>
            <a:r>
              <a:rPr lang="ru-RU" sz="7425" b="1" spc="-330" baseline="3367" dirty="0" smtClean="0">
                <a:solidFill>
                  <a:srgbClr val="009489"/>
                </a:solidFill>
                <a:latin typeface="Arial"/>
                <a:cs typeface="Arial"/>
              </a:rPr>
              <a:t>01</a:t>
            </a:r>
            <a:r>
              <a:rPr sz="7425" b="1" spc="-330" baseline="3367" dirty="0" smtClean="0">
                <a:solidFill>
                  <a:srgbClr val="009489"/>
                </a:solidFill>
                <a:latin typeface="Arial"/>
                <a:cs typeface="Arial"/>
              </a:rPr>
              <a:t>.202</a:t>
            </a:r>
            <a:r>
              <a:rPr lang="ru-RU" sz="7425" b="1" spc="-330" baseline="3367" dirty="0" smtClean="0">
                <a:solidFill>
                  <a:srgbClr val="009489"/>
                </a:solidFill>
                <a:latin typeface="Arial"/>
                <a:cs typeface="Arial"/>
              </a:rPr>
              <a:t>3</a:t>
            </a:r>
            <a:r>
              <a:rPr sz="7425" b="1" spc="-209" baseline="3367" dirty="0" smtClean="0">
                <a:solidFill>
                  <a:srgbClr val="009489"/>
                </a:solidFill>
                <a:latin typeface="Arial"/>
                <a:cs typeface="Arial"/>
              </a:rPr>
              <a:t> </a:t>
            </a:r>
            <a:r>
              <a:rPr sz="7425" b="1" spc="-1897" baseline="3367" dirty="0">
                <a:solidFill>
                  <a:srgbClr val="009489"/>
                </a:solidFill>
                <a:latin typeface="Arial"/>
                <a:cs typeface="Arial"/>
              </a:rPr>
              <a:t>—	</a:t>
            </a:r>
            <a:r>
              <a:rPr sz="4750" b="1" spc="-5" dirty="0">
                <a:solidFill>
                  <a:srgbClr val="1E1E1E"/>
                </a:solidFill>
                <a:latin typeface="Arial"/>
                <a:cs typeface="Arial"/>
              </a:rPr>
              <a:t>Старт</a:t>
            </a:r>
            <a:r>
              <a:rPr sz="4750" b="1" spc="-15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45" dirty="0">
                <a:solidFill>
                  <a:srgbClr val="1E1E1E"/>
                </a:solidFill>
                <a:latin typeface="Arial"/>
                <a:cs typeface="Arial"/>
              </a:rPr>
              <a:t>приема</a:t>
            </a:r>
            <a:r>
              <a:rPr sz="4750" b="1" spc="-15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110" dirty="0">
                <a:solidFill>
                  <a:srgbClr val="1E1E1E"/>
                </a:solidFill>
                <a:latin typeface="Arial"/>
                <a:cs typeface="Arial"/>
              </a:rPr>
              <a:t>заявок</a:t>
            </a:r>
            <a:endParaRPr sz="4750" dirty="0">
              <a:latin typeface="Arial"/>
              <a:cs typeface="Arial"/>
            </a:endParaRPr>
          </a:p>
          <a:p>
            <a:pPr marL="12700">
              <a:lnSpc>
                <a:spcPts val="5895"/>
              </a:lnSpc>
              <a:tabLst>
                <a:tab pos="4789805" algn="l"/>
              </a:tabLst>
            </a:pPr>
            <a:r>
              <a:rPr sz="4950" spc="85" dirty="0" err="1">
                <a:solidFill>
                  <a:srgbClr val="009489"/>
                </a:solidFill>
                <a:latin typeface="Microsoft Sans Serif"/>
                <a:cs typeface="Microsoft Sans Serif"/>
              </a:rPr>
              <a:t>до</a:t>
            </a:r>
            <a:r>
              <a:rPr sz="4950" spc="-80" dirty="0">
                <a:solidFill>
                  <a:srgbClr val="009489"/>
                </a:solidFill>
                <a:latin typeface="Microsoft Sans Serif"/>
                <a:cs typeface="Microsoft Sans Serif"/>
              </a:rPr>
              <a:t> </a:t>
            </a:r>
            <a:r>
              <a:rPr sz="4950" b="1" spc="-195" dirty="0" smtClean="0">
                <a:solidFill>
                  <a:srgbClr val="009489"/>
                </a:solidFill>
                <a:latin typeface="Arial"/>
                <a:cs typeface="Arial"/>
              </a:rPr>
              <a:t>1</a:t>
            </a:r>
            <a:r>
              <a:rPr lang="ru-RU" sz="4950" b="1" spc="-195" dirty="0" smtClean="0">
                <a:solidFill>
                  <a:srgbClr val="009489"/>
                </a:solidFill>
                <a:latin typeface="Arial"/>
                <a:cs typeface="Arial"/>
              </a:rPr>
              <a:t>4</a:t>
            </a:r>
            <a:r>
              <a:rPr sz="4950" b="1" spc="-195" dirty="0" smtClean="0">
                <a:solidFill>
                  <a:srgbClr val="009489"/>
                </a:solidFill>
                <a:latin typeface="Arial"/>
                <a:cs typeface="Arial"/>
              </a:rPr>
              <a:t>.0</a:t>
            </a:r>
            <a:r>
              <a:rPr lang="ru-RU" sz="4950" b="1" spc="-195" dirty="0" smtClean="0">
                <a:solidFill>
                  <a:srgbClr val="009489"/>
                </a:solidFill>
                <a:latin typeface="Arial"/>
                <a:cs typeface="Arial"/>
              </a:rPr>
              <a:t>2</a:t>
            </a:r>
            <a:r>
              <a:rPr sz="4950" b="1" spc="-195" dirty="0" smtClean="0">
                <a:solidFill>
                  <a:srgbClr val="009489"/>
                </a:solidFill>
                <a:latin typeface="Arial"/>
                <a:cs typeface="Arial"/>
              </a:rPr>
              <a:t>.2023</a:t>
            </a:r>
            <a:r>
              <a:rPr sz="4950" b="1" spc="-135" dirty="0" smtClean="0">
                <a:solidFill>
                  <a:srgbClr val="009489"/>
                </a:solidFill>
                <a:latin typeface="Arial"/>
                <a:cs typeface="Arial"/>
              </a:rPr>
              <a:t> </a:t>
            </a:r>
            <a:r>
              <a:rPr sz="4950" b="1" spc="-1265" dirty="0">
                <a:solidFill>
                  <a:srgbClr val="009489"/>
                </a:solidFill>
                <a:latin typeface="Arial"/>
                <a:cs typeface="Arial"/>
              </a:rPr>
              <a:t>—	</a:t>
            </a:r>
            <a:r>
              <a:rPr sz="4750" b="1" spc="-35" dirty="0">
                <a:solidFill>
                  <a:srgbClr val="1E1E1E"/>
                </a:solidFill>
                <a:latin typeface="Arial"/>
                <a:cs typeface="Arial"/>
              </a:rPr>
              <a:t>Завершение</a:t>
            </a:r>
            <a:r>
              <a:rPr sz="4750" b="1" spc="-16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45" dirty="0">
                <a:solidFill>
                  <a:srgbClr val="1E1E1E"/>
                </a:solidFill>
                <a:latin typeface="Arial"/>
                <a:cs typeface="Arial"/>
              </a:rPr>
              <a:t>приема</a:t>
            </a:r>
            <a:r>
              <a:rPr sz="4750" b="1" spc="-16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110" dirty="0">
                <a:solidFill>
                  <a:srgbClr val="1E1E1E"/>
                </a:solidFill>
                <a:latin typeface="Arial"/>
                <a:cs typeface="Arial"/>
              </a:rPr>
              <a:t>заявок</a:t>
            </a:r>
            <a:endParaRPr sz="47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80546" y="5630441"/>
            <a:ext cx="14802485" cy="38582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930275">
              <a:lnSpc>
                <a:spcPct val="100000"/>
              </a:lnSpc>
              <a:spcBef>
                <a:spcPts val="425"/>
              </a:spcBef>
              <a:tabLst>
                <a:tab pos="4906645" algn="l"/>
              </a:tabLst>
            </a:pPr>
            <a:r>
              <a:rPr sz="7425" b="1" spc="-179" baseline="3367" dirty="0" smtClean="0">
                <a:solidFill>
                  <a:srgbClr val="009489"/>
                </a:solidFill>
                <a:latin typeface="Arial"/>
                <a:cs typeface="Arial"/>
              </a:rPr>
              <a:t>16.0</a:t>
            </a:r>
            <a:r>
              <a:rPr lang="ru-RU" sz="7425" b="1" spc="-179" baseline="3367" dirty="0" smtClean="0">
                <a:solidFill>
                  <a:srgbClr val="009489"/>
                </a:solidFill>
                <a:latin typeface="Arial"/>
                <a:cs typeface="Arial"/>
              </a:rPr>
              <a:t>3</a:t>
            </a:r>
            <a:r>
              <a:rPr sz="7425" b="1" spc="-179" baseline="3367" dirty="0" smtClean="0">
                <a:solidFill>
                  <a:srgbClr val="009489"/>
                </a:solidFill>
                <a:latin typeface="Arial"/>
                <a:cs typeface="Arial"/>
              </a:rPr>
              <a:t>.2023</a:t>
            </a:r>
            <a:r>
              <a:rPr sz="7425" b="1" spc="-209" baseline="3367" dirty="0" smtClean="0">
                <a:solidFill>
                  <a:srgbClr val="009489"/>
                </a:solidFill>
                <a:latin typeface="Arial"/>
                <a:cs typeface="Arial"/>
              </a:rPr>
              <a:t> </a:t>
            </a:r>
            <a:r>
              <a:rPr sz="7425" b="1" spc="-1897" baseline="3367" dirty="0">
                <a:solidFill>
                  <a:srgbClr val="009489"/>
                </a:solidFill>
                <a:latin typeface="Arial"/>
                <a:cs typeface="Arial"/>
              </a:rPr>
              <a:t>—	</a:t>
            </a:r>
            <a:r>
              <a:rPr sz="4750" b="1" spc="-95" dirty="0">
                <a:solidFill>
                  <a:srgbClr val="1E1E1E"/>
                </a:solidFill>
                <a:latin typeface="Arial"/>
                <a:cs typeface="Arial"/>
              </a:rPr>
              <a:t>Утверждение</a:t>
            </a:r>
            <a:r>
              <a:rPr sz="4750" b="1" spc="-15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40" dirty="0" err="1">
                <a:solidFill>
                  <a:srgbClr val="1E1E1E"/>
                </a:solidFill>
                <a:latin typeface="Arial"/>
                <a:cs typeface="Arial"/>
              </a:rPr>
              <a:t>списка</a:t>
            </a:r>
            <a:r>
              <a:rPr sz="4750" b="1" spc="-15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135" dirty="0" err="1" smtClean="0">
                <a:solidFill>
                  <a:srgbClr val="1E1E1E"/>
                </a:solidFill>
                <a:latin typeface="Arial"/>
                <a:cs typeface="Arial"/>
              </a:rPr>
              <a:t>победителей</a:t>
            </a:r>
            <a:endParaRPr sz="4750" dirty="0" smtClean="0">
              <a:latin typeface="Arial"/>
              <a:cs typeface="Arial"/>
            </a:endParaRPr>
          </a:p>
          <a:p>
            <a:pPr marL="1051560">
              <a:lnSpc>
                <a:spcPts val="5815"/>
              </a:lnSpc>
              <a:spcBef>
                <a:spcPts val="325"/>
              </a:spcBef>
              <a:tabLst>
                <a:tab pos="4906645" algn="l"/>
              </a:tabLst>
            </a:pPr>
            <a:r>
              <a:rPr sz="7425" b="1" spc="-1260" baseline="3367" dirty="0" smtClean="0">
                <a:solidFill>
                  <a:srgbClr val="009489"/>
                </a:solidFill>
                <a:latin typeface="Arial"/>
                <a:cs typeface="Arial"/>
              </a:rPr>
              <a:t>1</a:t>
            </a:r>
            <a:r>
              <a:rPr sz="7425" b="1" spc="-1612" baseline="3367" dirty="0" smtClean="0">
                <a:solidFill>
                  <a:srgbClr val="009489"/>
                </a:solidFill>
                <a:latin typeface="Arial"/>
                <a:cs typeface="Arial"/>
              </a:rPr>
              <a:t>7</a:t>
            </a:r>
            <a:r>
              <a:rPr sz="7425" b="1" spc="-300" baseline="3367" dirty="0" smtClean="0">
                <a:solidFill>
                  <a:srgbClr val="009489"/>
                </a:solidFill>
                <a:latin typeface="Arial"/>
                <a:cs typeface="Arial"/>
              </a:rPr>
              <a:t>.</a:t>
            </a:r>
            <a:r>
              <a:rPr sz="7425" b="1" spc="405" baseline="3367" dirty="0" smtClean="0">
                <a:solidFill>
                  <a:srgbClr val="009489"/>
                </a:solidFill>
                <a:latin typeface="Arial"/>
                <a:cs typeface="Arial"/>
              </a:rPr>
              <a:t>0</a:t>
            </a:r>
            <a:r>
              <a:rPr lang="ru-RU" sz="7425" b="1" spc="-142" baseline="3367" dirty="0" smtClean="0">
                <a:solidFill>
                  <a:srgbClr val="009489"/>
                </a:solidFill>
                <a:latin typeface="Arial"/>
                <a:cs typeface="Arial"/>
              </a:rPr>
              <a:t>3</a:t>
            </a:r>
            <a:r>
              <a:rPr sz="7425" b="1" spc="-142" baseline="3367" dirty="0" smtClean="0">
                <a:solidFill>
                  <a:srgbClr val="009489"/>
                </a:solidFill>
                <a:latin typeface="Arial"/>
                <a:cs typeface="Arial"/>
              </a:rPr>
              <a:t>.</a:t>
            </a:r>
            <a:r>
              <a:rPr sz="7425" b="1" spc="-262" baseline="3367" dirty="0" smtClean="0">
                <a:solidFill>
                  <a:srgbClr val="009489"/>
                </a:solidFill>
                <a:latin typeface="Arial"/>
                <a:cs typeface="Arial"/>
              </a:rPr>
              <a:t>2</a:t>
            </a:r>
            <a:r>
              <a:rPr sz="7425" b="1" spc="405" baseline="3367" dirty="0" smtClean="0">
                <a:solidFill>
                  <a:srgbClr val="009489"/>
                </a:solidFill>
                <a:latin typeface="Arial"/>
                <a:cs typeface="Arial"/>
              </a:rPr>
              <a:t>0</a:t>
            </a:r>
            <a:r>
              <a:rPr sz="7425" b="1" spc="-270" baseline="3367" dirty="0" smtClean="0">
                <a:solidFill>
                  <a:srgbClr val="009489"/>
                </a:solidFill>
                <a:latin typeface="Arial"/>
                <a:cs typeface="Arial"/>
              </a:rPr>
              <a:t>2</a:t>
            </a:r>
            <a:r>
              <a:rPr sz="7425" b="1" spc="-89" baseline="3367" dirty="0" smtClean="0">
                <a:solidFill>
                  <a:srgbClr val="009489"/>
                </a:solidFill>
                <a:latin typeface="Arial"/>
                <a:cs typeface="Arial"/>
              </a:rPr>
              <a:t>3</a:t>
            </a:r>
            <a:r>
              <a:rPr sz="7425" b="1" spc="-209" baseline="3367" dirty="0" smtClean="0">
                <a:solidFill>
                  <a:srgbClr val="009489"/>
                </a:solidFill>
                <a:latin typeface="Arial"/>
                <a:cs typeface="Arial"/>
              </a:rPr>
              <a:t> </a:t>
            </a:r>
            <a:r>
              <a:rPr sz="7425" b="1" spc="-1897" baseline="3367" dirty="0" smtClean="0">
                <a:solidFill>
                  <a:srgbClr val="009489"/>
                </a:solidFill>
                <a:latin typeface="Arial"/>
                <a:cs typeface="Arial"/>
              </a:rPr>
              <a:t>—</a:t>
            </a:r>
            <a:r>
              <a:rPr sz="7425" b="1" baseline="3367" dirty="0" smtClean="0">
                <a:solidFill>
                  <a:srgbClr val="009489"/>
                </a:solidFill>
                <a:latin typeface="Arial"/>
                <a:cs typeface="Arial"/>
              </a:rPr>
              <a:t>	</a:t>
            </a:r>
            <a:r>
              <a:rPr sz="4750" b="1" spc="-95" dirty="0" err="1" smtClean="0">
                <a:solidFill>
                  <a:srgbClr val="1E1E1E"/>
                </a:solidFill>
                <a:latin typeface="Arial"/>
                <a:cs typeface="Arial"/>
              </a:rPr>
              <a:t>О</a:t>
            </a:r>
            <a:r>
              <a:rPr sz="4750" b="1" spc="-175" dirty="0" err="1" smtClean="0">
                <a:solidFill>
                  <a:srgbClr val="1E1E1E"/>
                </a:solidFill>
                <a:latin typeface="Arial"/>
                <a:cs typeface="Arial"/>
              </a:rPr>
              <a:t>б</a:t>
            </a:r>
            <a:r>
              <a:rPr sz="4750" b="1" spc="-885" dirty="0" err="1" smtClean="0">
                <a:solidFill>
                  <a:srgbClr val="1E1E1E"/>
                </a:solidFill>
                <a:latin typeface="Arial"/>
                <a:cs typeface="Arial"/>
              </a:rPr>
              <a:t>ъ</a:t>
            </a:r>
            <a:r>
              <a:rPr sz="4750" b="1" spc="-390" dirty="0" err="1" smtClean="0">
                <a:solidFill>
                  <a:srgbClr val="1E1E1E"/>
                </a:solidFill>
                <a:latin typeface="Arial"/>
                <a:cs typeface="Arial"/>
              </a:rPr>
              <a:t>я</a:t>
            </a:r>
            <a:r>
              <a:rPr sz="4750" b="1" spc="-434" dirty="0" err="1" smtClean="0">
                <a:solidFill>
                  <a:srgbClr val="1E1E1E"/>
                </a:solidFill>
                <a:latin typeface="Arial"/>
                <a:cs typeface="Arial"/>
              </a:rPr>
              <a:t>в</a:t>
            </a:r>
            <a:r>
              <a:rPr sz="4750" b="1" spc="-100" dirty="0" err="1" smtClean="0">
                <a:solidFill>
                  <a:srgbClr val="1E1E1E"/>
                </a:solidFill>
                <a:latin typeface="Arial"/>
                <a:cs typeface="Arial"/>
              </a:rPr>
              <a:t>ление</a:t>
            </a:r>
            <a:r>
              <a:rPr sz="4750" b="1" spc="-135" dirty="0" smtClean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175" dirty="0" err="1" smtClean="0">
                <a:solidFill>
                  <a:srgbClr val="1E1E1E"/>
                </a:solidFill>
                <a:latin typeface="Arial"/>
                <a:cs typeface="Arial"/>
              </a:rPr>
              <a:t>и</a:t>
            </a:r>
            <a:r>
              <a:rPr sz="4750" b="1" spc="-240" dirty="0" err="1" smtClean="0">
                <a:solidFill>
                  <a:srgbClr val="1E1E1E"/>
                </a:solidFill>
                <a:latin typeface="Arial"/>
                <a:cs typeface="Arial"/>
              </a:rPr>
              <a:t>т</a:t>
            </a:r>
            <a:r>
              <a:rPr sz="4750" b="1" spc="-60" dirty="0" err="1" smtClean="0">
                <a:solidFill>
                  <a:srgbClr val="1E1E1E"/>
                </a:solidFill>
                <a:latin typeface="Arial"/>
                <a:cs typeface="Arial"/>
              </a:rPr>
              <a:t>о</a:t>
            </a:r>
            <a:r>
              <a:rPr sz="4750" b="1" spc="-145" dirty="0" err="1" smtClean="0">
                <a:solidFill>
                  <a:srgbClr val="1E1E1E"/>
                </a:solidFill>
                <a:latin typeface="Arial"/>
                <a:cs typeface="Arial"/>
              </a:rPr>
              <a:t>г</a:t>
            </a:r>
            <a:r>
              <a:rPr sz="4750" b="1" spc="-285" dirty="0" err="1" smtClean="0">
                <a:solidFill>
                  <a:srgbClr val="1E1E1E"/>
                </a:solidFill>
                <a:latin typeface="Arial"/>
                <a:cs typeface="Arial"/>
              </a:rPr>
              <a:t>ов</a:t>
            </a:r>
            <a:endParaRPr sz="4750" dirty="0" smtClean="0">
              <a:latin typeface="Arial"/>
              <a:cs typeface="Arial"/>
            </a:endParaRPr>
          </a:p>
          <a:p>
            <a:pPr marL="47625">
              <a:lnSpc>
                <a:spcPts val="5815"/>
              </a:lnSpc>
              <a:tabLst>
                <a:tab pos="4906645" algn="l"/>
              </a:tabLst>
            </a:pPr>
            <a:r>
              <a:rPr sz="4950" spc="85" dirty="0" err="1" smtClean="0">
                <a:solidFill>
                  <a:srgbClr val="009489"/>
                </a:solidFill>
                <a:latin typeface="Microsoft Sans Serif"/>
                <a:cs typeface="Microsoft Sans Serif"/>
              </a:rPr>
              <a:t>до</a:t>
            </a:r>
            <a:r>
              <a:rPr sz="4950" spc="-80" dirty="0" smtClean="0">
                <a:solidFill>
                  <a:srgbClr val="009489"/>
                </a:solidFill>
                <a:latin typeface="Microsoft Sans Serif"/>
                <a:cs typeface="Microsoft Sans Serif"/>
              </a:rPr>
              <a:t> </a:t>
            </a:r>
            <a:r>
              <a:rPr sz="4950" b="1" spc="-130" dirty="0" smtClean="0">
                <a:solidFill>
                  <a:srgbClr val="009489"/>
                </a:solidFill>
                <a:latin typeface="Arial"/>
                <a:cs typeface="Arial"/>
              </a:rPr>
              <a:t>1</a:t>
            </a:r>
            <a:r>
              <a:rPr lang="ru-RU" sz="4950" b="1" spc="-130" dirty="0" smtClean="0">
                <a:solidFill>
                  <a:srgbClr val="009489"/>
                </a:solidFill>
                <a:latin typeface="Arial"/>
                <a:cs typeface="Arial"/>
              </a:rPr>
              <a:t>6</a:t>
            </a:r>
            <a:r>
              <a:rPr sz="4950" b="1" spc="-130" dirty="0" smtClean="0">
                <a:solidFill>
                  <a:srgbClr val="009489"/>
                </a:solidFill>
                <a:latin typeface="Arial"/>
                <a:cs typeface="Arial"/>
              </a:rPr>
              <a:t>.0</a:t>
            </a:r>
            <a:r>
              <a:rPr lang="ru-RU" sz="4950" b="1" spc="-130" smtClean="0">
                <a:solidFill>
                  <a:srgbClr val="009489"/>
                </a:solidFill>
                <a:latin typeface="Arial"/>
                <a:cs typeface="Arial"/>
              </a:rPr>
              <a:t>4</a:t>
            </a:r>
            <a:r>
              <a:rPr sz="4950" b="1" spc="-130" smtClean="0">
                <a:solidFill>
                  <a:srgbClr val="009489"/>
                </a:solidFill>
                <a:latin typeface="Arial"/>
                <a:cs typeface="Arial"/>
              </a:rPr>
              <a:t>.2023</a:t>
            </a:r>
            <a:r>
              <a:rPr sz="4950" b="1" spc="-140" smtClean="0">
                <a:solidFill>
                  <a:srgbClr val="009489"/>
                </a:solidFill>
                <a:latin typeface="Arial"/>
                <a:cs typeface="Arial"/>
              </a:rPr>
              <a:t> </a:t>
            </a:r>
            <a:r>
              <a:rPr sz="4950" b="1" spc="-1265" dirty="0">
                <a:solidFill>
                  <a:srgbClr val="009489"/>
                </a:solidFill>
                <a:latin typeface="Arial"/>
                <a:cs typeface="Arial"/>
              </a:rPr>
              <a:t>—	</a:t>
            </a:r>
            <a:r>
              <a:rPr sz="4750" b="1" spc="-100" dirty="0">
                <a:solidFill>
                  <a:srgbClr val="1E1E1E"/>
                </a:solidFill>
                <a:latin typeface="Arial"/>
                <a:cs typeface="Arial"/>
              </a:rPr>
              <a:t>Подписание</a:t>
            </a:r>
            <a:r>
              <a:rPr sz="4750" b="1" spc="-160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75" dirty="0">
                <a:solidFill>
                  <a:srgbClr val="1E1E1E"/>
                </a:solidFill>
                <a:latin typeface="Arial"/>
                <a:cs typeface="Arial"/>
              </a:rPr>
              <a:t>Соглашений</a:t>
            </a:r>
            <a:endParaRPr sz="4750" dirty="0">
              <a:latin typeface="Arial"/>
              <a:cs typeface="Arial"/>
            </a:endParaRPr>
          </a:p>
          <a:p>
            <a:pPr marL="549910">
              <a:lnSpc>
                <a:spcPts val="5730"/>
              </a:lnSpc>
              <a:spcBef>
                <a:spcPts val="490"/>
              </a:spcBef>
              <a:tabLst>
                <a:tab pos="4906645" algn="l"/>
              </a:tabLst>
            </a:pPr>
            <a:r>
              <a:rPr sz="7425" spc="382" baseline="3367" dirty="0">
                <a:solidFill>
                  <a:srgbClr val="009489"/>
                </a:solidFill>
                <a:latin typeface="Microsoft Sans Serif"/>
                <a:cs typeface="Microsoft Sans Serif"/>
              </a:rPr>
              <a:t>с</a:t>
            </a:r>
            <a:r>
              <a:rPr sz="7425" spc="-112" baseline="3367" dirty="0">
                <a:solidFill>
                  <a:srgbClr val="009489"/>
                </a:solidFill>
                <a:latin typeface="Microsoft Sans Serif"/>
                <a:cs typeface="Microsoft Sans Serif"/>
              </a:rPr>
              <a:t> </a:t>
            </a:r>
            <a:r>
              <a:rPr sz="7425" b="1" spc="-330" baseline="3367" dirty="0" smtClean="0">
                <a:solidFill>
                  <a:srgbClr val="009489"/>
                </a:solidFill>
                <a:latin typeface="Arial"/>
                <a:cs typeface="Arial"/>
              </a:rPr>
              <a:t>17.0</a:t>
            </a:r>
            <a:r>
              <a:rPr lang="ru-RU" sz="7425" b="1" spc="-330" baseline="3367" dirty="0" smtClean="0">
                <a:solidFill>
                  <a:srgbClr val="009489"/>
                </a:solidFill>
                <a:latin typeface="Arial"/>
                <a:cs typeface="Arial"/>
              </a:rPr>
              <a:t>3</a:t>
            </a:r>
            <a:r>
              <a:rPr sz="7425" b="1" spc="-330" baseline="3367" dirty="0" smtClean="0">
                <a:solidFill>
                  <a:srgbClr val="009489"/>
                </a:solidFill>
                <a:latin typeface="Arial"/>
                <a:cs typeface="Arial"/>
              </a:rPr>
              <a:t>.2022</a:t>
            </a:r>
            <a:r>
              <a:rPr sz="7425" b="1" spc="-195" baseline="3367" dirty="0" smtClean="0">
                <a:solidFill>
                  <a:srgbClr val="009489"/>
                </a:solidFill>
                <a:latin typeface="Arial"/>
                <a:cs typeface="Arial"/>
              </a:rPr>
              <a:t> </a:t>
            </a:r>
            <a:r>
              <a:rPr sz="7425" b="1" spc="-1897" baseline="3367" dirty="0">
                <a:solidFill>
                  <a:srgbClr val="009489"/>
                </a:solidFill>
                <a:latin typeface="Arial"/>
                <a:cs typeface="Arial"/>
              </a:rPr>
              <a:t>—	</a:t>
            </a:r>
            <a:r>
              <a:rPr sz="4750" b="1" spc="-114" dirty="0">
                <a:solidFill>
                  <a:srgbClr val="1E1E1E"/>
                </a:solidFill>
                <a:latin typeface="Arial"/>
                <a:cs typeface="Arial"/>
              </a:rPr>
              <a:t>Реализация</a:t>
            </a:r>
            <a:r>
              <a:rPr sz="4750" b="1" spc="-150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80" dirty="0">
                <a:solidFill>
                  <a:srgbClr val="1E1E1E"/>
                </a:solidFill>
                <a:latin typeface="Arial"/>
                <a:cs typeface="Arial"/>
              </a:rPr>
              <a:t>грантов</a:t>
            </a:r>
            <a:endParaRPr sz="4750" dirty="0">
              <a:latin typeface="Arial"/>
              <a:cs typeface="Arial"/>
            </a:endParaRPr>
          </a:p>
          <a:p>
            <a:pPr marL="12700">
              <a:lnSpc>
                <a:spcPts val="5730"/>
              </a:lnSpc>
              <a:tabLst>
                <a:tab pos="4906645" algn="l"/>
              </a:tabLst>
            </a:pPr>
            <a:r>
              <a:rPr sz="4950" spc="85" dirty="0">
                <a:solidFill>
                  <a:srgbClr val="009489"/>
                </a:solidFill>
                <a:latin typeface="Microsoft Sans Serif"/>
                <a:cs typeface="Microsoft Sans Serif"/>
              </a:rPr>
              <a:t>до</a:t>
            </a:r>
            <a:r>
              <a:rPr sz="4950" spc="-75" dirty="0">
                <a:solidFill>
                  <a:srgbClr val="009489"/>
                </a:solidFill>
                <a:latin typeface="Microsoft Sans Serif"/>
                <a:cs typeface="Microsoft Sans Serif"/>
              </a:rPr>
              <a:t> </a:t>
            </a:r>
            <a:r>
              <a:rPr sz="4950" b="1" spc="-105" dirty="0">
                <a:solidFill>
                  <a:srgbClr val="009489"/>
                </a:solidFill>
                <a:latin typeface="Arial"/>
                <a:cs typeface="Arial"/>
              </a:rPr>
              <a:t>05.12.2023</a:t>
            </a:r>
            <a:r>
              <a:rPr sz="4950" b="1" spc="-130" dirty="0">
                <a:solidFill>
                  <a:srgbClr val="009489"/>
                </a:solidFill>
                <a:latin typeface="Arial"/>
                <a:cs typeface="Arial"/>
              </a:rPr>
              <a:t> </a:t>
            </a:r>
            <a:r>
              <a:rPr sz="4950" b="1" spc="-1265" dirty="0">
                <a:solidFill>
                  <a:srgbClr val="009489"/>
                </a:solidFill>
                <a:latin typeface="Arial"/>
                <a:cs typeface="Arial"/>
              </a:rPr>
              <a:t>—	</a:t>
            </a:r>
            <a:r>
              <a:rPr sz="4750" b="1" spc="-114" dirty="0">
                <a:solidFill>
                  <a:srgbClr val="1E1E1E"/>
                </a:solidFill>
                <a:latin typeface="Arial"/>
                <a:cs typeface="Arial"/>
              </a:rPr>
              <a:t>Предоставление</a:t>
            </a:r>
            <a:r>
              <a:rPr sz="4750" b="1" spc="-15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175" dirty="0">
                <a:solidFill>
                  <a:srgbClr val="1E1E1E"/>
                </a:solidFill>
                <a:latin typeface="Arial"/>
                <a:cs typeface="Arial"/>
              </a:rPr>
              <a:t>отчетов</a:t>
            </a:r>
            <a:endParaRPr sz="47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13215" y="4772892"/>
            <a:ext cx="391414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85" dirty="0" err="1">
                <a:solidFill>
                  <a:srgbClr val="009489"/>
                </a:solidFill>
                <a:latin typeface="Microsoft Sans Serif"/>
                <a:cs typeface="Microsoft Sans Serif"/>
              </a:rPr>
              <a:t>до</a:t>
            </a:r>
            <a:r>
              <a:rPr sz="4950" spc="-140" dirty="0">
                <a:solidFill>
                  <a:srgbClr val="009489"/>
                </a:solidFill>
                <a:latin typeface="Microsoft Sans Serif"/>
                <a:cs typeface="Microsoft Sans Serif"/>
              </a:rPr>
              <a:t> </a:t>
            </a:r>
            <a:r>
              <a:rPr sz="4950" b="1" spc="-125" dirty="0" smtClean="0">
                <a:solidFill>
                  <a:srgbClr val="009489"/>
                </a:solidFill>
                <a:latin typeface="Arial"/>
                <a:cs typeface="Arial"/>
              </a:rPr>
              <a:t>1</a:t>
            </a:r>
            <a:r>
              <a:rPr lang="ru-RU" sz="4950" b="1" spc="-125" dirty="0" smtClean="0">
                <a:solidFill>
                  <a:srgbClr val="009489"/>
                </a:solidFill>
                <a:latin typeface="Arial"/>
                <a:cs typeface="Arial"/>
              </a:rPr>
              <a:t>6</a:t>
            </a:r>
            <a:r>
              <a:rPr sz="4950" b="1" spc="-125" dirty="0" smtClean="0">
                <a:solidFill>
                  <a:srgbClr val="009489"/>
                </a:solidFill>
                <a:latin typeface="Arial"/>
                <a:cs typeface="Arial"/>
              </a:rPr>
              <a:t>.0</a:t>
            </a:r>
            <a:r>
              <a:rPr lang="ru-RU" sz="4950" b="1" spc="-125" dirty="0" smtClean="0">
                <a:solidFill>
                  <a:srgbClr val="009489"/>
                </a:solidFill>
                <a:latin typeface="Arial"/>
                <a:cs typeface="Arial"/>
              </a:rPr>
              <a:t>3</a:t>
            </a:r>
            <a:r>
              <a:rPr sz="4950" b="1" spc="-125" dirty="0" smtClean="0">
                <a:solidFill>
                  <a:srgbClr val="009489"/>
                </a:solidFill>
                <a:latin typeface="Arial"/>
                <a:cs typeface="Arial"/>
              </a:rPr>
              <a:t>.2023</a:t>
            </a:r>
            <a:endParaRPr sz="49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71570" y="4363204"/>
            <a:ext cx="16323944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415790" algn="l"/>
              </a:tabLst>
            </a:pPr>
            <a:r>
              <a:rPr sz="7425" spc="382" baseline="19079" dirty="0">
                <a:solidFill>
                  <a:srgbClr val="009489"/>
                </a:solidFill>
                <a:latin typeface="Microsoft Sans Serif"/>
                <a:cs typeface="Microsoft Sans Serif"/>
              </a:rPr>
              <a:t>с</a:t>
            </a:r>
            <a:r>
              <a:rPr sz="7425" spc="-120" baseline="19079" dirty="0">
                <a:solidFill>
                  <a:srgbClr val="009489"/>
                </a:solidFill>
                <a:latin typeface="Microsoft Sans Serif"/>
                <a:cs typeface="Microsoft Sans Serif"/>
              </a:rPr>
              <a:t> </a:t>
            </a:r>
            <a:r>
              <a:rPr sz="7425" b="1" spc="-292" baseline="19079" dirty="0" smtClean="0">
                <a:solidFill>
                  <a:srgbClr val="009489"/>
                </a:solidFill>
                <a:latin typeface="Arial"/>
                <a:cs typeface="Arial"/>
              </a:rPr>
              <a:t>15.0</a:t>
            </a:r>
            <a:r>
              <a:rPr lang="ru-RU" sz="7425" b="1" spc="-292" baseline="19079" dirty="0" smtClean="0">
                <a:solidFill>
                  <a:srgbClr val="009489"/>
                </a:solidFill>
                <a:latin typeface="Arial"/>
                <a:cs typeface="Arial"/>
              </a:rPr>
              <a:t>2</a:t>
            </a:r>
            <a:r>
              <a:rPr sz="7425" b="1" spc="-292" baseline="19079" dirty="0" smtClean="0">
                <a:solidFill>
                  <a:srgbClr val="009489"/>
                </a:solidFill>
                <a:latin typeface="Arial"/>
                <a:cs typeface="Arial"/>
              </a:rPr>
              <a:t>.2023</a:t>
            </a:r>
            <a:r>
              <a:rPr sz="7425" b="1" spc="-330" baseline="19079" dirty="0" smtClean="0">
                <a:solidFill>
                  <a:srgbClr val="009489"/>
                </a:solidFill>
                <a:latin typeface="Arial"/>
                <a:cs typeface="Arial"/>
              </a:rPr>
              <a:t> </a:t>
            </a:r>
            <a:r>
              <a:rPr sz="7425" b="1" spc="-1897" baseline="-3367" dirty="0">
                <a:solidFill>
                  <a:srgbClr val="009489"/>
                </a:solidFill>
                <a:latin typeface="Arial"/>
                <a:cs typeface="Arial"/>
              </a:rPr>
              <a:t>—	</a:t>
            </a:r>
            <a:r>
              <a:rPr sz="4750" b="1" spc="30" dirty="0">
                <a:solidFill>
                  <a:srgbClr val="1E1E1E"/>
                </a:solidFill>
                <a:latin typeface="Arial"/>
                <a:cs typeface="Arial"/>
              </a:rPr>
              <a:t>Оценка</a:t>
            </a:r>
            <a:r>
              <a:rPr sz="4750" b="1" spc="-14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90" dirty="0">
                <a:solidFill>
                  <a:srgbClr val="1E1E1E"/>
                </a:solidFill>
                <a:latin typeface="Arial"/>
                <a:cs typeface="Arial"/>
              </a:rPr>
              <a:t>проектов</a:t>
            </a:r>
            <a:r>
              <a:rPr sz="4750" b="1" spc="-145" dirty="0">
                <a:solidFill>
                  <a:srgbClr val="1E1E1E"/>
                </a:solidFill>
                <a:latin typeface="Arial"/>
                <a:cs typeface="Arial"/>
              </a:rPr>
              <a:t> </a:t>
            </a:r>
            <a:r>
              <a:rPr sz="4750" b="1" spc="-65" dirty="0">
                <a:solidFill>
                  <a:srgbClr val="1E1E1E"/>
                </a:solidFill>
                <a:latin typeface="Arial"/>
                <a:cs typeface="Arial"/>
              </a:rPr>
              <a:t>Экспертной</a:t>
            </a:r>
            <a:r>
              <a:rPr sz="4750" b="1" spc="-145" dirty="0">
                <a:solidFill>
                  <a:srgbClr val="1E1E1E"/>
                </a:solidFill>
                <a:latin typeface="Arial"/>
                <a:cs typeface="Arial"/>
              </a:rPr>
              <a:t> комиссией</a:t>
            </a:r>
            <a:endParaRPr sz="47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266558" y="3453276"/>
            <a:ext cx="18053482" cy="4723853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52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принимаются на электронную почту: </a:t>
            </a:r>
            <a:r>
              <a:rPr lang="ru-RU" sz="5277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Elvira.Murtazinaa@tatar.ru</a:t>
            </a:r>
            <a:r>
              <a:rPr lang="ru-RU" sz="52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ru-RU" sz="52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формате </a:t>
            </a:r>
            <a:r>
              <a:rPr lang="ru-RU" sz="527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52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PDF ) и бумажном варианте </a:t>
            </a:r>
          </a:p>
          <a:p>
            <a:pPr algn="ctr">
              <a:lnSpc>
                <a:spcPct val="120000"/>
              </a:lnSpc>
            </a:pPr>
            <a:r>
              <a:rPr lang="ru-RU" sz="39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адресу: </a:t>
            </a:r>
            <a:r>
              <a:rPr lang="ru-RU" sz="3958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г.Казань</a:t>
            </a:r>
            <a:r>
              <a:rPr lang="ru-RU" sz="39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958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ул.Сафьян</a:t>
            </a:r>
            <a:r>
              <a:rPr lang="ru-RU" sz="395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 каб.103 </a:t>
            </a:r>
          </a:p>
          <a:p>
            <a:pPr algn="ctr">
              <a:lnSpc>
                <a:spcPct val="120000"/>
              </a:lnSpc>
            </a:pPr>
            <a:r>
              <a:rPr lang="ru-RU" sz="329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рабочее время: </a:t>
            </a:r>
            <a:r>
              <a:rPr lang="ru-RU" sz="3298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пн-пт</a:t>
            </a:r>
            <a:r>
              <a:rPr lang="ru-RU" sz="329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9:00 до 18:00, обед с 12:00 до 13:00.</a:t>
            </a:r>
          </a:p>
          <a:p>
            <a:pPr algn="just"/>
            <a:endParaRPr lang="ru-RU" sz="3958" dirty="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0524893"/>
            <a:ext cx="20104100" cy="784060"/>
          </a:xfrm>
          <a:prstGeom prst="rect">
            <a:avLst/>
          </a:prstGeom>
        </p:spPr>
      </p:pic>
      <p:pic>
        <p:nvPicPr>
          <p:cNvPr id="8" name="Рисунок 4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69" t="16056" r="73083" b="12880"/>
          <a:stretch/>
        </p:blipFill>
        <p:spPr bwMode="auto">
          <a:xfrm>
            <a:off x="15785512" y="263531"/>
            <a:ext cx="1084208" cy="9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822106" y="263531"/>
            <a:ext cx="3230675" cy="1006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7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</a:p>
          <a:p>
            <a:r>
              <a:rPr lang="ru-RU" sz="197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</a:t>
            </a:r>
          </a:p>
          <a:p>
            <a:r>
              <a:rPr lang="ru-RU" sz="197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 РТ</a:t>
            </a:r>
          </a:p>
        </p:txBody>
      </p:sp>
    </p:spTree>
    <p:extLst>
      <p:ext uri="{BB962C8B-B14F-4D97-AF65-F5344CB8AC3E}">
        <p14:creationId xmlns:p14="http://schemas.microsoft.com/office/powerpoint/2010/main" val="35826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2735" y="4542825"/>
            <a:ext cx="14738350" cy="3213059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065" marR="5080" algn="ctr">
              <a:lnSpc>
                <a:spcPts val="4780"/>
              </a:lnSpc>
              <a:spcBef>
                <a:spcPts val="1055"/>
              </a:spcBef>
            </a:pPr>
            <a:r>
              <a:rPr sz="4750" b="1" spc="90" dirty="0">
                <a:solidFill>
                  <a:srgbClr val="FFFFFF"/>
                </a:solidFill>
                <a:latin typeface="Arial"/>
                <a:cs typeface="Arial"/>
              </a:rPr>
              <a:t>О </a:t>
            </a:r>
            <a:r>
              <a:rPr sz="4750" b="1" spc="-40" dirty="0">
                <a:solidFill>
                  <a:srgbClr val="FFFFFF"/>
                </a:solidFill>
                <a:latin typeface="Arial"/>
                <a:cs typeface="Arial"/>
              </a:rPr>
              <a:t>Конкурсе </a:t>
            </a:r>
            <a:r>
              <a:rPr sz="4750" b="1" spc="-95" dirty="0">
                <a:solidFill>
                  <a:srgbClr val="FFFFFF"/>
                </a:solidFill>
                <a:latin typeface="Arial"/>
                <a:cs typeface="Arial"/>
              </a:rPr>
              <a:t>по </a:t>
            </a:r>
            <a:r>
              <a:rPr sz="4750" b="1" spc="-110" dirty="0">
                <a:solidFill>
                  <a:srgbClr val="FFFFFF"/>
                </a:solidFill>
                <a:latin typeface="Arial"/>
                <a:cs typeface="Arial"/>
              </a:rPr>
              <a:t>предоставлению </a:t>
            </a:r>
            <a:r>
              <a:rPr sz="4750" b="1" spc="-65" dirty="0">
                <a:solidFill>
                  <a:srgbClr val="FFFFFF"/>
                </a:solidFill>
                <a:latin typeface="Arial"/>
                <a:cs typeface="Arial"/>
              </a:rPr>
              <a:t>грантов </a:t>
            </a:r>
            <a:r>
              <a:rPr sz="4750" b="1" spc="-480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4750" b="1" spc="-240" dirty="0">
                <a:solidFill>
                  <a:srgbClr val="FFFFFF"/>
                </a:solidFill>
                <a:latin typeface="Arial"/>
                <a:cs typeface="Arial"/>
              </a:rPr>
              <a:t>форме </a:t>
            </a:r>
            <a:r>
              <a:rPr sz="4750" b="1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75" dirty="0">
                <a:solidFill>
                  <a:srgbClr val="FFFFFF"/>
                </a:solidFill>
                <a:latin typeface="Arial"/>
                <a:cs typeface="Arial"/>
              </a:rPr>
              <a:t>субсидий</a:t>
            </a:r>
            <a:r>
              <a:rPr sz="475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90" dirty="0">
                <a:solidFill>
                  <a:srgbClr val="FFFFFF"/>
                </a:solidFill>
                <a:latin typeface="Arial"/>
                <a:cs typeface="Arial"/>
              </a:rPr>
              <a:t>из</a:t>
            </a:r>
            <a:r>
              <a:rPr sz="47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70" dirty="0">
                <a:solidFill>
                  <a:srgbClr val="FFFFFF"/>
                </a:solidFill>
                <a:latin typeface="Arial"/>
                <a:cs typeface="Arial"/>
              </a:rPr>
              <a:t>бюджета</a:t>
            </a:r>
            <a:r>
              <a:rPr sz="475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75" dirty="0">
                <a:solidFill>
                  <a:srgbClr val="FFFFFF"/>
                </a:solidFill>
                <a:latin typeface="Arial"/>
                <a:cs typeface="Arial"/>
              </a:rPr>
              <a:t>Республики</a:t>
            </a:r>
            <a:r>
              <a:rPr sz="47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30" dirty="0">
                <a:solidFill>
                  <a:srgbClr val="FFFFFF"/>
                </a:solidFill>
                <a:latin typeface="Arial"/>
                <a:cs typeface="Arial"/>
              </a:rPr>
              <a:t>Татарстан </a:t>
            </a:r>
            <a:r>
              <a:rPr sz="47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4750" b="1" spc="-250" dirty="0" smtClean="0">
                <a:solidFill>
                  <a:srgbClr val="FFFFFF"/>
                </a:solidFill>
                <a:latin typeface="Arial"/>
                <a:cs typeface="Arial"/>
              </a:rPr>
              <a:t>некоммерческим организациям </a:t>
            </a:r>
            <a:r>
              <a:rPr sz="4750" b="1" spc="114" dirty="0" err="1" smtClean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4750" b="1" spc="-1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114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4750" b="1" spc="8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4750" b="1" spc="-60" dirty="0">
                <a:solidFill>
                  <a:srgbClr val="FFFFFF"/>
                </a:solidFill>
                <a:latin typeface="Arial"/>
                <a:cs typeface="Arial"/>
              </a:rPr>
              <a:t>ализацию</a:t>
            </a:r>
            <a:r>
              <a:rPr sz="47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4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4750" b="1" spc="-120" dirty="0">
                <a:solidFill>
                  <a:srgbClr val="FFFFFF"/>
                </a:solidFill>
                <a:latin typeface="Arial"/>
                <a:cs typeface="Arial"/>
              </a:rPr>
              <a:t>оциально  </a:t>
            </a:r>
            <a:r>
              <a:rPr sz="4750" b="1" spc="-195" dirty="0">
                <a:solidFill>
                  <a:srgbClr val="FFFFFF"/>
                </a:solidFill>
                <a:latin typeface="Arial"/>
                <a:cs typeface="Arial"/>
              </a:rPr>
              <a:t>значимых</a:t>
            </a:r>
            <a:r>
              <a:rPr sz="47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75" dirty="0">
                <a:solidFill>
                  <a:srgbClr val="FFFFFF"/>
                </a:solidFill>
                <a:latin typeface="Arial"/>
                <a:cs typeface="Arial"/>
              </a:rPr>
              <a:t>проектов</a:t>
            </a:r>
            <a:r>
              <a:rPr sz="475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48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475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35" dirty="0">
                <a:solidFill>
                  <a:srgbClr val="FFFFFF"/>
                </a:solidFill>
                <a:latin typeface="Arial"/>
                <a:cs typeface="Arial"/>
              </a:rPr>
              <a:t>сфере</a:t>
            </a:r>
            <a:r>
              <a:rPr sz="47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60" dirty="0">
                <a:solidFill>
                  <a:srgbClr val="FFFFFF"/>
                </a:solidFill>
                <a:latin typeface="Arial"/>
                <a:cs typeface="Arial"/>
              </a:rPr>
              <a:t>молодежной</a:t>
            </a:r>
            <a:r>
              <a:rPr sz="475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750" b="1" spc="-145" dirty="0">
                <a:solidFill>
                  <a:srgbClr val="FFFFFF"/>
                </a:solidFill>
                <a:latin typeface="Arial"/>
                <a:cs typeface="Arial"/>
              </a:rPr>
              <a:t>политики</a:t>
            </a:r>
            <a:endParaRPr sz="475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10684201"/>
            <a:ext cx="20104100" cy="624840"/>
            <a:chOff x="0" y="10684201"/>
            <a:chExt cx="20104100" cy="624840"/>
          </a:xfrm>
        </p:grpSpPr>
        <p:sp>
          <p:nvSpPr>
            <p:cNvPr id="4" name="object 4"/>
            <p:cNvSpPr/>
            <p:nvPr/>
          </p:nvSpPr>
          <p:spPr>
            <a:xfrm>
              <a:off x="0" y="10684211"/>
              <a:ext cx="4370705" cy="624840"/>
            </a:xfrm>
            <a:custGeom>
              <a:avLst/>
              <a:gdLst/>
              <a:ahLst/>
              <a:cxnLst/>
              <a:rect l="l" t="t" r="r" b="b"/>
              <a:pathLst>
                <a:path w="4370705" h="624840">
                  <a:moveTo>
                    <a:pt x="1247724" y="312166"/>
                  </a:moveTo>
                  <a:lnTo>
                    <a:pt x="1244193" y="265087"/>
                  </a:lnTo>
                  <a:lnTo>
                    <a:pt x="1234224" y="221081"/>
                  </a:lnTo>
                  <a:lnTo>
                    <a:pt x="1218298" y="179692"/>
                  </a:lnTo>
                  <a:lnTo>
                    <a:pt x="1196898" y="141376"/>
                  </a:lnTo>
                  <a:lnTo>
                    <a:pt x="1170508" y="106629"/>
                  </a:lnTo>
                  <a:lnTo>
                    <a:pt x="1139621" y="75933"/>
                  </a:lnTo>
                  <a:lnTo>
                    <a:pt x="1104709" y="49771"/>
                  </a:lnTo>
                  <a:lnTo>
                    <a:pt x="1066266" y="28613"/>
                  </a:lnTo>
                  <a:lnTo>
                    <a:pt x="1024775" y="12941"/>
                  </a:lnTo>
                  <a:lnTo>
                    <a:pt x="980706" y="3238"/>
                  </a:lnTo>
                  <a:lnTo>
                    <a:pt x="934567" y="0"/>
                  </a:lnTo>
                  <a:lnTo>
                    <a:pt x="888453" y="3530"/>
                  </a:lnTo>
                  <a:lnTo>
                    <a:pt x="844448" y="13500"/>
                  </a:lnTo>
                  <a:lnTo>
                    <a:pt x="803059" y="29425"/>
                  </a:lnTo>
                  <a:lnTo>
                    <a:pt x="764743" y="50825"/>
                  </a:lnTo>
                  <a:lnTo>
                    <a:pt x="730008" y="77203"/>
                  </a:lnTo>
                  <a:lnTo>
                    <a:pt x="699300" y="108102"/>
                  </a:lnTo>
                  <a:lnTo>
                    <a:pt x="673138" y="143002"/>
                  </a:lnTo>
                  <a:lnTo>
                    <a:pt x="651979" y="181457"/>
                  </a:lnTo>
                  <a:lnTo>
                    <a:pt x="636308" y="222948"/>
                  </a:lnTo>
                  <a:lnTo>
                    <a:pt x="626618" y="267004"/>
                  </a:lnTo>
                  <a:lnTo>
                    <a:pt x="624344" y="299402"/>
                  </a:lnTo>
                  <a:lnTo>
                    <a:pt x="624344" y="0"/>
                  </a:lnTo>
                  <a:lnTo>
                    <a:pt x="0" y="0"/>
                  </a:lnTo>
                  <a:lnTo>
                    <a:pt x="0" y="624344"/>
                  </a:lnTo>
                  <a:lnTo>
                    <a:pt x="624344" y="624344"/>
                  </a:lnTo>
                  <a:lnTo>
                    <a:pt x="624344" y="325805"/>
                  </a:lnTo>
                  <a:lnTo>
                    <a:pt x="626897" y="359270"/>
                  </a:lnTo>
                  <a:lnTo>
                    <a:pt x="636866" y="403263"/>
                  </a:lnTo>
                  <a:lnTo>
                    <a:pt x="652792" y="444665"/>
                  </a:lnTo>
                  <a:lnTo>
                    <a:pt x="674192" y="482968"/>
                  </a:lnTo>
                  <a:lnTo>
                    <a:pt x="700582" y="517715"/>
                  </a:lnTo>
                  <a:lnTo>
                    <a:pt x="731469" y="548411"/>
                  </a:lnTo>
                  <a:lnTo>
                    <a:pt x="766381" y="574586"/>
                  </a:lnTo>
                  <a:lnTo>
                    <a:pt x="804824" y="595744"/>
                  </a:lnTo>
                  <a:lnTo>
                    <a:pt x="846315" y="611416"/>
                  </a:lnTo>
                  <a:lnTo>
                    <a:pt x="890371" y="621106"/>
                  </a:lnTo>
                  <a:lnTo>
                    <a:pt x="936523" y="624344"/>
                  </a:lnTo>
                  <a:lnTo>
                    <a:pt x="982535" y="620839"/>
                  </a:lnTo>
                  <a:lnTo>
                    <a:pt x="1026452" y="610908"/>
                  </a:lnTo>
                  <a:lnTo>
                    <a:pt x="1067777" y="595045"/>
                  </a:lnTo>
                  <a:lnTo>
                    <a:pt x="1106043" y="573722"/>
                  </a:lnTo>
                  <a:lnTo>
                    <a:pt x="1140752" y="547433"/>
                  </a:lnTo>
                  <a:lnTo>
                    <a:pt x="1171435" y="516648"/>
                  </a:lnTo>
                  <a:lnTo>
                    <a:pt x="1197622" y="481850"/>
                  </a:lnTo>
                  <a:lnTo>
                    <a:pt x="1218819" y="443522"/>
                  </a:lnTo>
                  <a:lnTo>
                    <a:pt x="1234554" y="402145"/>
                  </a:lnTo>
                  <a:lnTo>
                    <a:pt x="1244358" y="358203"/>
                  </a:lnTo>
                  <a:lnTo>
                    <a:pt x="1247724" y="312166"/>
                  </a:lnTo>
                  <a:close/>
                </a:path>
                <a:path w="4370705" h="624840">
                  <a:moveTo>
                    <a:pt x="1873046" y="0"/>
                  </a:moveTo>
                  <a:lnTo>
                    <a:pt x="1248702" y="0"/>
                  </a:lnTo>
                  <a:lnTo>
                    <a:pt x="1248702" y="624344"/>
                  </a:lnTo>
                  <a:lnTo>
                    <a:pt x="1873046" y="624344"/>
                  </a:lnTo>
                  <a:lnTo>
                    <a:pt x="1873046" y="0"/>
                  </a:lnTo>
                  <a:close/>
                </a:path>
                <a:path w="4370705" h="624840">
                  <a:moveTo>
                    <a:pt x="3118345" y="312178"/>
                  </a:moveTo>
                  <a:lnTo>
                    <a:pt x="3114954" y="266115"/>
                  </a:lnTo>
                  <a:lnTo>
                    <a:pt x="3105137" y="222161"/>
                  </a:lnTo>
                  <a:lnTo>
                    <a:pt x="3089376" y="180771"/>
                  </a:lnTo>
                  <a:lnTo>
                    <a:pt x="3068129" y="142455"/>
                  </a:lnTo>
                  <a:lnTo>
                    <a:pt x="3041891" y="107683"/>
                  </a:lnTo>
                  <a:lnTo>
                    <a:pt x="3011144" y="76936"/>
                  </a:lnTo>
                  <a:lnTo>
                    <a:pt x="2976372" y="50698"/>
                  </a:lnTo>
                  <a:lnTo>
                    <a:pt x="2938056" y="29451"/>
                  </a:lnTo>
                  <a:lnTo>
                    <a:pt x="2896666" y="13690"/>
                  </a:lnTo>
                  <a:lnTo>
                    <a:pt x="2852712" y="3873"/>
                  </a:lnTo>
                  <a:lnTo>
                    <a:pt x="2806649" y="482"/>
                  </a:lnTo>
                  <a:lnTo>
                    <a:pt x="2760599" y="3873"/>
                  </a:lnTo>
                  <a:lnTo>
                    <a:pt x="2716631" y="13690"/>
                  </a:lnTo>
                  <a:lnTo>
                    <a:pt x="2675255" y="29451"/>
                  </a:lnTo>
                  <a:lnTo>
                    <a:pt x="2636926" y="50698"/>
                  </a:lnTo>
                  <a:lnTo>
                    <a:pt x="2602153" y="76936"/>
                  </a:lnTo>
                  <a:lnTo>
                    <a:pt x="2571407" y="107683"/>
                  </a:lnTo>
                  <a:lnTo>
                    <a:pt x="2545169" y="142455"/>
                  </a:lnTo>
                  <a:lnTo>
                    <a:pt x="2523921" y="180771"/>
                  </a:lnTo>
                  <a:lnTo>
                    <a:pt x="2508148" y="222161"/>
                  </a:lnTo>
                  <a:lnTo>
                    <a:pt x="2498356" y="266014"/>
                  </a:lnTo>
                  <a:lnTo>
                    <a:pt x="2498356" y="0"/>
                  </a:lnTo>
                  <a:lnTo>
                    <a:pt x="1873046" y="0"/>
                  </a:lnTo>
                  <a:lnTo>
                    <a:pt x="2498356" y="624344"/>
                  </a:lnTo>
                  <a:lnTo>
                    <a:pt x="2498356" y="358343"/>
                  </a:lnTo>
                  <a:lnTo>
                    <a:pt x="2508148" y="402196"/>
                  </a:lnTo>
                  <a:lnTo>
                    <a:pt x="2523921" y="443572"/>
                  </a:lnTo>
                  <a:lnTo>
                    <a:pt x="2545169" y="481888"/>
                  </a:lnTo>
                  <a:lnTo>
                    <a:pt x="2571407" y="516661"/>
                  </a:lnTo>
                  <a:lnTo>
                    <a:pt x="2602153" y="547408"/>
                  </a:lnTo>
                  <a:lnTo>
                    <a:pt x="2636926" y="573646"/>
                  </a:lnTo>
                  <a:lnTo>
                    <a:pt x="2675255" y="594893"/>
                  </a:lnTo>
                  <a:lnTo>
                    <a:pt x="2716631" y="610666"/>
                  </a:lnTo>
                  <a:lnTo>
                    <a:pt x="2760599" y="620483"/>
                  </a:lnTo>
                  <a:lnTo>
                    <a:pt x="2806649" y="623862"/>
                  </a:lnTo>
                  <a:lnTo>
                    <a:pt x="2852712" y="620483"/>
                  </a:lnTo>
                  <a:lnTo>
                    <a:pt x="2896666" y="610666"/>
                  </a:lnTo>
                  <a:lnTo>
                    <a:pt x="2938056" y="594893"/>
                  </a:lnTo>
                  <a:lnTo>
                    <a:pt x="2976372" y="573646"/>
                  </a:lnTo>
                  <a:lnTo>
                    <a:pt x="3011144" y="547408"/>
                  </a:lnTo>
                  <a:lnTo>
                    <a:pt x="3041891" y="516661"/>
                  </a:lnTo>
                  <a:lnTo>
                    <a:pt x="3068129" y="481888"/>
                  </a:lnTo>
                  <a:lnTo>
                    <a:pt x="3089376" y="443572"/>
                  </a:lnTo>
                  <a:lnTo>
                    <a:pt x="3105137" y="402196"/>
                  </a:lnTo>
                  <a:lnTo>
                    <a:pt x="3114954" y="358228"/>
                  </a:lnTo>
                  <a:lnTo>
                    <a:pt x="3118345" y="312178"/>
                  </a:lnTo>
                  <a:close/>
                </a:path>
                <a:path w="4370705" h="624840">
                  <a:moveTo>
                    <a:pt x="4370451" y="0"/>
                  </a:moveTo>
                  <a:lnTo>
                    <a:pt x="3746093" y="0"/>
                  </a:lnTo>
                  <a:lnTo>
                    <a:pt x="3746093" y="624344"/>
                  </a:lnTo>
                  <a:lnTo>
                    <a:pt x="4370451" y="624344"/>
                  </a:lnTo>
                  <a:lnTo>
                    <a:pt x="43704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21749" y="10684208"/>
              <a:ext cx="623570" cy="624840"/>
            </a:xfrm>
            <a:custGeom>
              <a:avLst/>
              <a:gdLst/>
              <a:ahLst/>
              <a:cxnLst/>
              <a:rect l="l" t="t" r="r" b="b"/>
              <a:pathLst>
                <a:path w="623570" h="624840">
                  <a:moveTo>
                    <a:pt x="0" y="0"/>
                  </a:moveTo>
                  <a:lnTo>
                    <a:pt x="0" y="624347"/>
                  </a:lnTo>
                  <a:lnTo>
                    <a:pt x="623384" y="624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00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72000" y="10684211"/>
              <a:ext cx="15732125" cy="624840"/>
            </a:xfrm>
            <a:custGeom>
              <a:avLst/>
              <a:gdLst/>
              <a:ahLst/>
              <a:cxnLst/>
              <a:rect l="l" t="t" r="r" b="b"/>
              <a:pathLst>
                <a:path w="15732125" h="624840">
                  <a:moveTo>
                    <a:pt x="1246759" y="0"/>
                  </a:moveTo>
                  <a:lnTo>
                    <a:pt x="0" y="0"/>
                  </a:lnTo>
                  <a:lnTo>
                    <a:pt x="623379" y="623379"/>
                  </a:lnTo>
                  <a:lnTo>
                    <a:pt x="1246759" y="0"/>
                  </a:lnTo>
                  <a:close/>
                </a:path>
                <a:path w="15732125" h="624840">
                  <a:moveTo>
                    <a:pt x="1691195" y="312178"/>
                  </a:moveTo>
                  <a:lnTo>
                    <a:pt x="1687817" y="266115"/>
                  </a:lnTo>
                  <a:lnTo>
                    <a:pt x="1678000" y="222161"/>
                  </a:lnTo>
                  <a:lnTo>
                    <a:pt x="1662226" y="180771"/>
                  </a:lnTo>
                  <a:lnTo>
                    <a:pt x="1640979" y="142455"/>
                  </a:lnTo>
                  <a:lnTo>
                    <a:pt x="1614741" y="107683"/>
                  </a:lnTo>
                  <a:lnTo>
                    <a:pt x="1583994" y="76936"/>
                  </a:lnTo>
                  <a:lnTo>
                    <a:pt x="1549222" y="50698"/>
                  </a:lnTo>
                  <a:lnTo>
                    <a:pt x="1510906" y="29451"/>
                  </a:lnTo>
                  <a:lnTo>
                    <a:pt x="1469529" y="13690"/>
                  </a:lnTo>
                  <a:lnTo>
                    <a:pt x="1425562" y="3873"/>
                  </a:lnTo>
                  <a:lnTo>
                    <a:pt x="1379512" y="482"/>
                  </a:lnTo>
                  <a:lnTo>
                    <a:pt x="1333449" y="3873"/>
                  </a:lnTo>
                  <a:lnTo>
                    <a:pt x="1289481" y="13690"/>
                  </a:lnTo>
                  <a:lnTo>
                    <a:pt x="1248105" y="29451"/>
                  </a:lnTo>
                  <a:lnTo>
                    <a:pt x="1209789" y="50698"/>
                  </a:lnTo>
                  <a:lnTo>
                    <a:pt x="1175016" y="76936"/>
                  </a:lnTo>
                  <a:lnTo>
                    <a:pt x="1144270" y="107683"/>
                  </a:lnTo>
                  <a:lnTo>
                    <a:pt x="1118031" y="142455"/>
                  </a:lnTo>
                  <a:lnTo>
                    <a:pt x="1096784" y="180771"/>
                  </a:lnTo>
                  <a:lnTo>
                    <a:pt x="1081011" y="222161"/>
                  </a:lnTo>
                  <a:lnTo>
                    <a:pt x="1071194" y="266115"/>
                  </a:lnTo>
                  <a:lnTo>
                    <a:pt x="1067816" y="312178"/>
                  </a:lnTo>
                  <a:lnTo>
                    <a:pt x="1071194" y="358228"/>
                  </a:lnTo>
                  <a:lnTo>
                    <a:pt x="1081011" y="402196"/>
                  </a:lnTo>
                  <a:lnTo>
                    <a:pt x="1096784" y="443572"/>
                  </a:lnTo>
                  <a:lnTo>
                    <a:pt x="1118031" y="481888"/>
                  </a:lnTo>
                  <a:lnTo>
                    <a:pt x="1144270" y="516661"/>
                  </a:lnTo>
                  <a:lnTo>
                    <a:pt x="1175016" y="547408"/>
                  </a:lnTo>
                  <a:lnTo>
                    <a:pt x="1209789" y="573646"/>
                  </a:lnTo>
                  <a:lnTo>
                    <a:pt x="1248105" y="594893"/>
                  </a:lnTo>
                  <a:lnTo>
                    <a:pt x="1289481" y="610666"/>
                  </a:lnTo>
                  <a:lnTo>
                    <a:pt x="1333449" y="620483"/>
                  </a:lnTo>
                  <a:lnTo>
                    <a:pt x="1379512" y="623862"/>
                  </a:lnTo>
                  <a:lnTo>
                    <a:pt x="1425562" y="620483"/>
                  </a:lnTo>
                  <a:lnTo>
                    <a:pt x="1469529" y="610666"/>
                  </a:lnTo>
                  <a:lnTo>
                    <a:pt x="1510906" y="594893"/>
                  </a:lnTo>
                  <a:lnTo>
                    <a:pt x="1549222" y="573646"/>
                  </a:lnTo>
                  <a:lnTo>
                    <a:pt x="1583994" y="547408"/>
                  </a:lnTo>
                  <a:lnTo>
                    <a:pt x="1614741" y="516661"/>
                  </a:lnTo>
                  <a:lnTo>
                    <a:pt x="1640979" y="481888"/>
                  </a:lnTo>
                  <a:lnTo>
                    <a:pt x="1662226" y="443572"/>
                  </a:lnTo>
                  <a:lnTo>
                    <a:pt x="1678000" y="402196"/>
                  </a:lnTo>
                  <a:lnTo>
                    <a:pt x="1687817" y="358228"/>
                  </a:lnTo>
                  <a:lnTo>
                    <a:pt x="1691195" y="312178"/>
                  </a:lnTo>
                  <a:close/>
                </a:path>
                <a:path w="15732125" h="624840">
                  <a:moveTo>
                    <a:pt x="4742548" y="624344"/>
                  </a:moveTo>
                  <a:lnTo>
                    <a:pt x="4119156" y="0"/>
                  </a:lnTo>
                  <a:lnTo>
                    <a:pt x="4119156" y="312013"/>
                  </a:lnTo>
                  <a:lnTo>
                    <a:pt x="4115778" y="266039"/>
                  </a:lnTo>
                  <a:lnTo>
                    <a:pt x="4105948" y="222008"/>
                  </a:lnTo>
                  <a:lnTo>
                    <a:pt x="4090149" y="180568"/>
                  </a:lnTo>
                  <a:lnTo>
                    <a:pt x="4068876" y="142189"/>
                  </a:lnTo>
                  <a:lnTo>
                    <a:pt x="4042587" y="107365"/>
                  </a:lnTo>
                  <a:lnTo>
                    <a:pt x="4011803" y="76568"/>
                  </a:lnTo>
                  <a:lnTo>
                    <a:pt x="3976967" y="50292"/>
                  </a:lnTo>
                  <a:lnTo>
                    <a:pt x="3938587" y="29006"/>
                  </a:lnTo>
                  <a:lnTo>
                    <a:pt x="3897147" y="13208"/>
                  </a:lnTo>
                  <a:lnTo>
                    <a:pt x="3853116" y="3378"/>
                  </a:lnTo>
                  <a:lnTo>
                    <a:pt x="3806990" y="0"/>
                  </a:lnTo>
                  <a:lnTo>
                    <a:pt x="3494811" y="0"/>
                  </a:lnTo>
                  <a:lnTo>
                    <a:pt x="3494811" y="554126"/>
                  </a:lnTo>
                  <a:lnTo>
                    <a:pt x="2940685" y="0"/>
                  </a:lnTo>
                  <a:lnTo>
                    <a:pt x="2318956" y="621728"/>
                  </a:lnTo>
                  <a:lnTo>
                    <a:pt x="2318956" y="0"/>
                  </a:lnTo>
                  <a:lnTo>
                    <a:pt x="1694599" y="0"/>
                  </a:lnTo>
                  <a:lnTo>
                    <a:pt x="1694599" y="624344"/>
                  </a:lnTo>
                  <a:lnTo>
                    <a:pt x="2316327" y="624344"/>
                  </a:lnTo>
                  <a:lnTo>
                    <a:pt x="2318956" y="624344"/>
                  </a:lnTo>
                  <a:lnTo>
                    <a:pt x="3494811" y="624344"/>
                  </a:lnTo>
                  <a:lnTo>
                    <a:pt x="3565029" y="624344"/>
                  </a:lnTo>
                  <a:lnTo>
                    <a:pt x="3806990" y="624344"/>
                  </a:lnTo>
                  <a:lnTo>
                    <a:pt x="3852989" y="621118"/>
                  </a:lnTo>
                  <a:lnTo>
                    <a:pt x="3896906" y="611454"/>
                  </a:lnTo>
                  <a:lnTo>
                    <a:pt x="3938270" y="595833"/>
                  </a:lnTo>
                  <a:lnTo>
                    <a:pt x="3976598" y="574738"/>
                  </a:lnTo>
                  <a:lnTo>
                    <a:pt x="4011396" y="548652"/>
                  </a:lnTo>
                  <a:lnTo>
                    <a:pt x="4042194" y="518058"/>
                  </a:lnTo>
                  <a:lnTo>
                    <a:pt x="4068495" y="483412"/>
                  </a:lnTo>
                  <a:lnTo>
                    <a:pt x="4089831" y="445223"/>
                  </a:lnTo>
                  <a:lnTo>
                    <a:pt x="4105706" y="403961"/>
                  </a:lnTo>
                  <a:lnTo>
                    <a:pt x="4115651" y="360095"/>
                  </a:lnTo>
                  <a:lnTo>
                    <a:pt x="4119156" y="312356"/>
                  </a:lnTo>
                  <a:lnTo>
                    <a:pt x="4119156" y="624344"/>
                  </a:lnTo>
                  <a:lnTo>
                    <a:pt x="4742548" y="624344"/>
                  </a:lnTo>
                  <a:close/>
                </a:path>
                <a:path w="15732125" h="624840">
                  <a:moveTo>
                    <a:pt x="5988812" y="312178"/>
                  </a:moveTo>
                  <a:lnTo>
                    <a:pt x="5985434" y="266115"/>
                  </a:lnTo>
                  <a:lnTo>
                    <a:pt x="5975616" y="222161"/>
                  </a:lnTo>
                  <a:lnTo>
                    <a:pt x="5959843" y="180771"/>
                  </a:lnTo>
                  <a:lnTo>
                    <a:pt x="5938596" y="142455"/>
                  </a:lnTo>
                  <a:lnTo>
                    <a:pt x="5912358" y="107683"/>
                  </a:lnTo>
                  <a:lnTo>
                    <a:pt x="5881611" y="76936"/>
                  </a:lnTo>
                  <a:lnTo>
                    <a:pt x="5846838" y="50698"/>
                  </a:lnTo>
                  <a:lnTo>
                    <a:pt x="5808523" y="29451"/>
                  </a:lnTo>
                  <a:lnTo>
                    <a:pt x="5767146" y="13690"/>
                  </a:lnTo>
                  <a:lnTo>
                    <a:pt x="5723179" y="3873"/>
                  </a:lnTo>
                  <a:lnTo>
                    <a:pt x="5677128" y="482"/>
                  </a:lnTo>
                  <a:lnTo>
                    <a:pt x="5631065" y="3873"/>
                  </a:lnTo>
                  <a:lnTo>
                    <a:pt x="5587098" y="13690"/>
                  </a:lnTo>
                  <a:lnTo>
                    <a:pt x="5545721" y="29451"/>
                  </a:lnTo>
                  <a:lnTo>
                    <a:pt x="5507406" y="50698"/>
                  </a:lnTo>
                  <a:lnTo>
                    <a:pt x="5472633" y="76936"/>
                  </a:lnTo>
                  <a:lnTo>
                    <a:pt x="5441886" y="107683"/>
                  </a:lnTo>
                  <a:lnTo>
                    <a:pt x="5415648" y="142455"/>
                  </a:lnTo>
                  <a:lnTo>
                    <a:pt x="5394401" y="180771"/>
                  </a:lnTo>
                  <a:lnTo>
                    <a:pt x="5378628" y="222161"/>
                  </a:lnTo>
                  <a:lnTo>
                    <a:pt x="5368810" y="266115"/>
                  </a:lnTo>
                  <a:lnTo>
                    <a:pt x="5367858" y="279057"/>
                  </a:lnTo>
                  <a:lnTo>
                    <a:pt x="5367858" y="0"/>
                  </a:lnTo>
                  <a:lnTo>
                    <a:pt x="4743513" y="0"/>
                  </a:lnTo>
                  <a:lnTo>
                    <a:pt x="4743513" y="624344"/>
                  </a:lnTo>
                  <a:lnTo>
                    <a:pt x="5367858" y="624344"/>
                  </a:lnTo>
                  <a:lnTo>
                    <a:pt x="5367858" y="345300"/>
                  </a:lnTo>
                  <a:lnTo>
                    <a:pt x="5368810" y="358228"/>
                  </a:lnTo>
                  <a:lnTo>
                    <a:pt x="5378628" y="402196"/>
                  </a:lnTo>
                  <a:lnTo>
                    <a:pt x="5394401" y="443572"/>
                  </a:lnTo>
                  <a:lnTo>
                    <a:pt x="5415648" y="481888"/>
                  </a:lnTo>
                  <a:lnTo>
                    <a:pt x="5441886" y="516661"/>
                  </a:lnTo>
                  <a:lnTo>
                    <a:pt x="5472633" y="547408"/>
                  </a:lnTo>
                  <a:lnTo>
                    <a:pt x="5507406" y="573646"/>
                  </a:lnTo>
                  <a:lnTo>
                    <a:pt x="5545721" y="594893"/>
                  </a:lnTo>
                  <a:lnTo>
                    <a:pt x="5587098" y="610666"/>
                  </a:lnTo>
                  <a:lnTo>
                    <a:pt x="5631065" y="620483"/>
                  </a:lnTo>
                  <a:lnTo>
                    <a:pt x="5677128" y="623862"/>
                  </a:lnTo>
                  <a:lnTo>
                    <a:pt x="5723179" y="620483"/>
                  </a:lnTo>
                  <a:lnTo>
                    <a:pt x="5767146" y="610666"/>
                  </a:lnTo>
                  <a:lnTo>
                    <a:pt x="5808523" y="594893"/>
                  </a:lnTo>
                  <a:lnTo>
                    <a:pt x="5846838" y="573646"/>
                  </a:lnTo>
                  <a:lnTo>
                    <a:pt x="5881611" y="547408"/>
                  </a:lnTo>
                  <a:lnTo>
                    <a:pt x="5912358" y="516661"/>
                  </a:lnTo>
                  <a:lnTo>
                    <a:pt x="5938596" y="481888"/>
                  </a:lnTo>
                  <a:lnTo>
                    <a:pt x="5959843" y="443572"/>
                  </a:lnTo>
                  <a:lnTo>
                    <a:pt x="5975616" y="402196"/>
                  </a:lnTo>
                  <a:lnTo>
                    <a:pt x="5985434" y="358228"/>
                  </a:lnTo>
                  <a:lnTo>
                    <a:pt x="5988812" y="312178"/>
                  </a:lnTo>
                  <a:close/>
                </a:path>
                <a:path w="15732125" h="624840">
                  <a:moveTo>
                    <a:pt x="7239952" y="312166"/>
                  </a:moveTo>
                  <a:lnTo>
                    <a:pt x="7236422" y="265087"/>
                  </a:lnTo>
                  <a:lnTo>
                    <a:pt x="7226452" y="221081"/>
                  </a:lnTo>
                  <a:lnTo>
                    <a:pt x="7210514" y="179692"/>
                  </a:lnTo>
                  <a:lnTo>
                    <a:pt x="7189127" y="141376"/>
                  </a:lnTo>
                  <a:lnTo>
                    <a:pt x="7162736" y="106629"/>
                  </a:lnTo>
                  <a:lnTo>
                    <a:pt x="7131850" y="75933"/>
                  </a:lnTo>
                  <a:lnTo>
                    <a:pt x="7096938" y="49771"/>
                  </a:lnTo>
                  <a:lnTo>
                    <a:pt x="7058495" y="28613"/>
                  </a:lnTo>
                  <a:lnTo>
                    <a:pt x="7016991" y="12941"/>
                  </a:lnTo>
                  <a:lnTo>
                    <a:pt x="6972935" y="3238"/>
                  </a:lnTo>
                  <a:lnTo>
                    <a:pt x="6926796" y="0"/>
                  </a:lnTo>
                  <a:lnTo>
                    <a:pt x="6880682" y="3530"/>
                  </a:lnTo>
                  <a:lnTo>
                    <a:pt x="6836677" y="13500"/>
                  </a:lnTo>
                  <a:lnTo>
                    <a:pt x="6795287" y="29425"/>
                  </a:lnTo>
                  <a:lnTo>
                    <a:pt x="6756971" y="50825"/>
                  </a:lnTo>
                  <a:lnTo>
                    <a:pt x="6722224" y="77203"/>
                  </a:lnTo>
                  <a:lnTo>
                    <a:pt x="6691528" y="108102"/>
                  </a:lnTo>
                  <a:lnTo>
                    <a:pt x="6665354" y="143002"/>
                  </a:lnTo>
                  <a:lnTo>
                    <a:pt x="6644195" y="181457"/>
                  </a:lnTo>
                  <a:lnTo>
                    <a:pt x="6628536" y="222948"/>
                  </a:lnTo>
                  <a:lnTo>
                    <a:pt x="6618833" y="267004"/>
                  </a:lnTo>
                  <a:lnTo>
                    <a:pt x="6616573" y="299212"/>
                  </a:lnTo>
                  <a:lnTo>
                    <a:pt x="6616573" y="0"/>
                  </a:lnTo>
                  <a:lnTo>
                    <a:pt x="5992228" y="0"/>
                  </a:lnTo>
                  <a:lnTo>
                    <a:pt x="5992228" y="624344"/>
                  </a:lnTo>
                  <a:lnTo>
                    <a:pt x="6616573" y="624344"/>
                  </a:lnTo>
                  <a:lnTo>
                    <a:pt x="6616573" y="325920"/>
                  </a:lnTo>
                  <a:lnTo>
                    <a:pt x="6619126" y="359270"/>
                  </a:lnTo>
                  <a:lnTo>
                    <a:pt x="6629095" y="403263"/>
                  </a:lnTo>
                  <a:lnTo>
                    <a:pt x="6645021" y="444665"/>
                  </a:lnTo>
                  <a:lnTo>
                    <a:pt x="6666420" y="482968"/>
                  </a:lnTo>
                  <a:lnTo>
                    <a:pt x="6692811" y="517715"/>
                  </a:lnTo>
                  <a:lnTo>
                    <a:pt x="6723697" y="548411"/>
                  </a:lnTo>
                  <a:lnTo>
                    <a:pt x="6758610" y="574586"/>
                  </a:lnTo>
                  <a:lnTo>
                    <a:pt x="6797053" y="595744"/>
                  </a:lnTo>
                  <a:lnTo>
                    <a:pt x="6838543" y="611416"/>
                  </a:lnTo>
                  <a:lnTo>
                    <a:pt x="6882600" y="621106"/>
                  </a:lnTo>
                  <a:lnTo>
                    <a:pt x="6928739" y="624344"/>
                  </a:lnTo>
                  <a:lnTo>
                    <a:pt x="6974764" y="620839"/>
                  </a:lnTo>
                  <a:lnTo>
                    <a:pt x="7018680" y="610908"/>
                  </a:lnTo>
                  <a:lnTo>
                    <a:pt x="7060006" y="595045"/>
                  </a:lnTo>
                  <a:lnTo>
                    <a:pt x="7098258" y="573722"/>
                  </a:lnTo>
                  <a:lnTo>
                    <a:pt x="7132980" y="547433"/>
                  </a:lnTo>
                  <a:lnTo>
                    <a:pt x="7163663" y="516648"/>
                  </a:lnTo>
                  <a:lnTo>
                    <a:pt x="7189851" y="481850"/>
                  </a:lnTo>
                  <a:lnTo>
                    <a:pt x="7211047" y="443522"/>
                  </a:lnTo>
                  <a:lnTo>
                    <a:pt x="7226782" y="402145"/>
                  </a:lnTo>
                  <a:lnTo>
                    <a:pt x="7236574" y="358203"/>
                  </a:lnTo>
                  <a:lnTo>
                    <a:pt x="7239952" y="312166"/>
                  </a:lnTo>
                  <a:close/>
                </a:path>
                <a:path w="15732125" h="624840">
                  <a:moveTo>
                    <a:pt x="7865262" y="0"/>
                  </a:moveTo>
                  <a:lnTo>
                    <a:pt x="7240918" y="0"/>
                  </a:lnTo>
                  <a:lnTo>
                    <a:pt x="7240918" y="624344"/>
                  </a:lnTo>
                  <a:lnTo>
                    <a:pt x="7865262" y="624344"/>
                  </a:lnTo>
                  <a:lnTo>
                    <a:pt x="7865262" y="0"/>
                  </a:lnTo>
                  <a:close/>
                </a:path>
                <a:path w="15732125" h="624840">
                  <a:moveTo>
                    <a:pt x="9110561" y="312178"/>
                  </a:moveTo>
                  <a:lnTo>
                    <a:pt x="9107183" y="266115"/>
                  </a:lnTo>
                  <a:lnTo>
                    <a:pt x="9097366" y="222161"/>
                  </a:lnTo>
                  <a:lnTo>
                    <a:pt x="9081592" y="180771"/>
                  </a:lnTo>
                  <a:lnTo>
                    <a:pt x="9060345" y="142455"/>
                  </a:lnTo>
                  <a:lnTo>
                    <a:pt x="9034120" y="107683"/>
                  </a:lnTo>
                  <a:lnTo>
                    <a:pt x="9003373" y="76936"/>
                  </a:lnTo>
                  <a:lnTo>
                    <a:pt x="8968600" y="50698"/>
                  </a:lnTo>
                  <a:lnTo>
                    <a:pt x="8930284" y="29451"/>
                  </a:lnTo>
                  <a:lnTo>
                    <a:pt x="8888895" y="13690"/>
                  </a:lnTo>
                  <a:lnTo>
                    <a:pt x="8844940" y="3873"/>
                  </a:lnTo>
                  <a:lnTo>
                    <a:pt x="8798877" y="482"/>
                  </a:lnTo>
                  <a:lnTo>
                    <a:pt x="8752815" y="3873"/>
                  </a:lnTo>
                  <a:lnTo>
                    <a:pt x="8708860" y="13690"/>
                  </a:lnTo>
                  <a:lnTo>
                    <a:pt x="8667471" y="29451"/>
                  </a:lnTo>
                  <a:lnTo>
                    <a:pt x="8629155" y="50698"/>
                  </a:lnTo>
                  <a:lnTo>
                    <a:pt x="8594382" y="76936"/>
                  </a:lnTo>
                  <a:lnTo>
                    <a:pt x="8563635" y="107683"/>
                  </a:lnTo>
                  <a:lnTo>
                    <a:pt x="8537397" y="142455"/>
                  </a:lnTo>
                  <a:lnTo>
                    <a:pt x="8516150" y="180771"/>
                  </a:lnTo>
                  <a:lnTo>
                    <a:pt x="8500377" y="222161"/>
                  </a:lnTo>
                  <a:lnTo>
                    <a:pt x="8490585" y="266014"/>
                  </a:lnTo>
                  <a:lnTo>
                    <a:pt x="8490585" y="0"/>
                  </a:lnTo>
                  <a:lnTo>
                    <a:pt x="7865262" y="0"/>
                  </a:lnTo>
                  <a:lnTo>
                    <a:pt x="8490585" y="624344"/>
                  </a:lnTo>
                  <a:lnTo>
                    <a:pt x="8490585" y="358343"/>
                  </a:lnTo>
                  <a:lnTo>
                    <a:pt x="8500377" y="402196"/>
                  </a:lnTo>
                  <a:lnTo>
                    <a:pt x="8516150" y="443572"/>
                  </a:lnTo>
                  <a:lnTo>
                    <a:pt x="8537397" y="481888"/>
                  </a:lnTo>
                  <a:lnTo>
                    <a:pt x="8563635" y="516661"/>
                  </a:lnTo>
                  <a:lnTo>
                    <a:pt x="8594382" y="547408"/>
                  </a:lnTo>
                  <a:lnTo>
                    <a:pt x="8629155" y="573646"/>
                  </a:lnTo>
                  <a:lnTo>
                    <a:pt x="8667471" y="594893"/>
                  </a:lnTo>
                  <a:lnTo>
                    <a:pt x="8708860" y="610666"/>
                  </a:lnTo>
                  <a:lnTo>
                    <a:pt x="8752815" y="620483"/>
                  </a:lnTo>
                  <a:lnTo>
                    <a:pt x="8798877" y="623862"/>
                  </a:lnTo>
                  <a:lnTo>
                    <a:pt x="8844940" y="620483"/>
                  </a:lnTo>
                  <a:lnTo>
                    <a:pt x="8888895" y="610666"/>
                  </a:lnTo>
                  <a:lnTo>
                    <a:pt x="8930284" y="594893"/>
                  </a:lnTo>
                  <a:lnTo>
                    <a:pt x="8968600" y="573646"/>
                  </a:lnTo>
                  <a:lnTo>
                    <a:pt x="9003373" y="547408"/>
                  </a:lnTo>
                  <a:lnTo>
                    <a:pt x="9034120" y="516661"/>
                  </a:lnTo>
                  <a:lnTo>
                    <a:pt x="9060345" y="481888"/>
                  </a:lnTo>
                  <a:lnTo>
                    <a:pt x="9081592" y="443572"/>
                  </a:lnTo>
                  <a:lnTo>
                    <a:pt x="9097366" y="402196"/>
                  </a:lnTo>
                  <a:lnTo>
                    <a:pt x="9107183" y="358228"/>
                  </a:lnTo>
                  <a:lnTo>
                    <a:pt x="9110561" y="312178"/>
                  </a:lnTo>
                  <a:close/>
                </a:path>
                <a:path w="15732125" h="624840">
                  <a:moveTo>
                    <a:pt x="9737357" y="624344"/>
                  </a:moveTo>
                  <a:lnTo>
                    <a:pt x="9113964" y="0"/>
                  </a:lnTo>
                  <a:lnTo>
                    <a:pt x="9113964" y="624344"/>
                  </a:lnTo>
                  <a:lnTo>
                    <a:pt x="9737357" y="624344"/>
                  </a:lnTo>
                  <a:close/>
                </a:path>
                <a:path w="15732125" h="624840">
                  <a:moveTo>
                    <a:pt x="10362667" y="0"/>
                  </a:moveTo>
                  <a:lnTo>
                    <a:pt x="9738322" y="0"/>
                  </a:lnTo>
                  <a:lnTo>
                    <a:pt x="9738322" y="624344"/>
                  </a:lnTo>
                  <a:lnTo>
                    <a:pt x="10362667" y="624344"/>
                  </a:lnTo>
                  <a:lnTo>
                    <a:pt x="10362667" y="0"/>
                  </a:lnTo>
                  <a:close/>
                </a:path>
                <a:path w="15732125" h="624840">
                  <a:moveTo>
                    <a:pt x="11610988" y="0"/>
                  </a:moveTo>
                  <a:lnTo>
                    <a:pt x="10364216" y="0"/>
                  </a:lnTo>
                  <a:lnTo>
                    <a:pt x="10987608" y="623379"/>
                  </a:lnTo>
                  <a:lnTo>
                    <a:pt x="11610988" y="0"/>
                  </a:lnTo>
                  <a:close/>
                </a:path>
                <a:path w="15732125" h="624840">
                  <a:moveTo>
                    <a:pt x="12055424" y="312178"/>
                  </a:moveTo>
                  <a:lnTo>
                    <a:pt x="12052046" y="266115"/>
                  </a:lnTo>
                  <a:lnTo>
                    <a:pt x="12042229" y="222161"/>
                  </a:lnTo>
                  <a:lnTo>
                    <a:pt x="12026456" y="180771"/>
                  </a:lnTo>
                  <a:lnTo>
                    <a:pt x="12005208" y="142455"/>
                  </a:lnTo>
                  <a:lnTo>
                    <a:pt x="11978970" y="107683"/>
                  </a:lnTo>
                  <a:lnTo>
                    <a:pt x="11948224" y="76936"/>
                  </a:lnTo>
                  <a:lnTo>
                    <a:pt x="11913451" y="50698"/>
                  </a:lnTo>
                  <a:lnTo>
                    <a:pt x="11875135" y="29451"/>
                  </a:lnTo>
                  <a:lnTo>
                    <a:pt x="11833758" y="13690"/>
                  </a:lnTo>
                  <a:lnTo>
                    <a:pt x="11789791" y="3873"/>
                  </a:lnTo>
                  <a:lnTo>
                    <a:pt x="11743728" y="482"/>
                  </a:lnTo>
                  <a:lnTo>
                    <a:pt x="11697678" y="3873"/>
                  </a:lnTo>
                  <a:lnTo>
                    <a:pt x="11653711" y="13690"/>
                  </a:lnTo>
                  <a:lnTo>
                    <a:pt x="11612334" y="29451"/>
                  </a:lnTo>
                  <a:lnTo>
                    <a:pt x="11574018" y="50698"/>
                  </a:lnTo>
                  <a:lnTo>
                    <a:pt x="11539245" y="76936"/>
                  </a:lnTo>
                  <a:lnTo>
                    <a:pt x="11508486" y="107683"/>
                  </a:lnTo>
                  <a:lnTo>
                    <a:pt x="11482261" y="142455"/>
                  </a:lnTo>
                  <a:lnTo>
                    <a:pt x="11461013" y="180771"/>
                  </a:lnTo>
                  <a:lnTo>
                    <a:pt x="11445240" y="222161"/>
                  </a:lnTo>
                  <a:lnTo>
                    <a:pt x="11435410" y="266115"/>
                  </a:lnTo>
                  <a:lnTo>
                    <a:pt x="11432032" y="312178"/>
                  </a:lnTo>
                  <a:lnTo>
                    <a:pt x="11435410" y="358228"/>
                  </a:lnTo>
                  <a:lnTo>
                    <a:pt x="11445240" y="402196"/>
                  </a:lnTo>
                  <a:lnTo>
                    <a:pt x="11461013" y="443572"/>
                  </a:lnTo>
                  <a:lnTo>
                    <a:pt x="11482261" y="481888"/>
                  </a:lnTo>
                  <a:lnTo>
                    <a:pt x="11508486" y="516661"/>
                  </a:lnTo>
                  <a:lnTo>
                    <a:pt x="11539245" y="547408"/>
                  </a:lnTo>
                  <a:lnTo>
                    <a:pt x="11574018" y="573646"/>
                  </a:lnTo>
                  <a:lnTo>
                    <a:pt x="11612334" y="594893"/>
                  </a:lnTo>
                  <a:lnTo>
                    <a:pt x="11653711" y="610666"/>
                  </a:lnTo>
                  <a:lnTo>
                    <a:pt x="11697678" y="620483"/>
                  </a:lnTo>
                  <a:lnTo>
                    <a:pt x="11743728" y="623862"/>
                  </a:lnTo>
                  <a:lnTo>
                    <a:pt x="11789791" y="620483"/>
                  </a:lnTo>
                  <a:lnTo>
                    <a:pt x="11833758" y="610666"/>
                  </a:lnTo>
                  <a:lnTo>
                    <a:pt x="11875135" y="594893"/>
                  </a:lnTo>
                  <a:lnTo>
                    <a:pt x="11913451" y="573646"/>
                  </a:lnTo>
                  <a:lnTo>
                    <a:pt x="11948224" y="547408"/>
                  </a:lnTo>
                  <a:lnTo>
                    <a:pt x="11978970" y="516661"/>
                  </a:lnTo>
                  <a:lnTo>
                    <a:pt x="12005208" y="481888"/>
                  </a:lnTo>
                  <a:lnTo>
                    <a:pt x="12026456" y="443572"/>
                  </a:lnTo>
                  <a:lnTo>
                    <a:pt x="12042229" y="402196"/>
                  </a:lnTo>
                  <a:lnTo>
                    <a:pt x="12052046" y="358228"/>
                  </a:lnTo>
                  <a:lnTo>
                    <a:pt x="12055424" y="312178"/>
                  </a:lnTo>
                  <a:close/>
                </a:path>
                <a:path w="15732125" h="624840">
                  <a:moveTo>
                    <a:pt x="14483385" y="312178"/>
                  </a:moveTo>
                  <a:lnTo>
                    <a:pt x="14480007" y="266039"/>
                  </a:lnTo>
                  <a:lnTo>
                    <a:pt x="14470177" y="222008"/>
                  </a:lnTo>
                  <a:lnTo>
                    <a:pt x="14454378" y="180568"/>
                  </a:lnTo>
                  <a:lnTo>
                    <a:pt x="14433093" y="142189"/>
                  </a:lnTo>
                  <a:lnTo>
                    <a:pt x="14406817" y="107365"/>
                  </a:lnTo>
                  <a:lnTo>
                    <a:pt x="14376019" y="76568"/>
                  </a:lnTo>
                  <a:lnTo>
                    <a:pt x="14341196" y="50292"/>
                  </a:lnTo>
                  <a:lnTo>
                    <a:pt x="14302816" y="29006"/>
                  </a:lnTo>
                  <a:lnTo>
                    <a:pt x="14261376" y="13208"/>
                  </a:lnTo>
                  <a:lnTo>
                    <a:pt x="14217345" y="3378"/>
                  </a:lnTo>
                  <a:lnTo>
                    <a:pt x="14171206" y="0"/>
                  </a:lnTo>
                  <a:lnTo>
                    <a:pt x="13859040" y="0"/>
                  </a:lnTo>
                  <a:lnTo>
                    <a:pt x="13859040" y="554139"/>
                  </a:lnTo>
                  <a:lnTo>
                    <a:pt x="13304901" y="0"/>
                  </a:lnTo>
                  <a:lnTo>
                    <a:pt x="12683185" y="621715"/>
                  </a:lnTo>
                  <a:lnTo>
                    <a:pt x="12683185" y="0"/>
                  </a:lnTo>
                  <a:lnTo>
                    <a:pt x="12058828" y="0"/>
                  </a:lnTo>
                  <a:lnTo>
                    <a:pt x="12058828" y="624344"/>
                  </a:lnTo>
                  <a:lnTo>
                    <a:pt x="12680556" y="624344"/>
                  </a:lnTo>
                  <a:lnTo>
                    <a:pt x="12683185" y="624344"/>
                  </a:lnTo>
                  <a:lnTo>
                    <a:pt x="13859040" y="624344"/>
                  </a:lnTo>
                  <a:lnTo>
                    <a:pt x="13929259" y="624344"/>
                  </a:lnTo>
                  <a:lnTo>
                    <a:pt x="14171206" y="624344"/>
                  </a:lnTo>
                  <a:lnTo>
                    <a:pt x="14217206" y="621118"/>
                  </a:lnTo>
                  <a:lnTo>
                    <a:pt x="14261135" y="611454"/>
                  </a:lnTo>
                  <a:lnTo>
                    <a:pt x="14302499" y="595833"/>
                  </a:lnTo>
                  <a:lnTo>
                    <a:pt x="14340827" y="574738"/>
                  </a:lnTo>
                  <a:lnTo>
                    <a:pt x="14375625" y="548652"/>
                  </a:lnTo>
                  <a:lnTo>
                    <a:pt x="14406423" y="518058"/>
                  </a:lnTo>
                  <a:lnTo>
                    <a:pt x="14432725" y="483412"/>
                  </a:lnTo>
                  <a:lnTo>
                    <a:pt x="14454061" y="445223"/>
                  </a:lnTo>
                  <a:lnTo>
                    <a:pt x="14469936" y="403961"/>
                  </a:lnTo>
                  <a:lnTo>
                    <a:pt x="14479867" y="360095"/>
                  </a:lnTo>
                  <a:lnTo>
                    <a:pt x="14483385" y="312178"/>
                  </a:lnTo>
                  <a:close/>
                </a:path>
                <a:path w="15732125" h="624840">
                  <a:moveTo>
                    <a:pt x="15106777" y="624344"/>
                  </a:moveTo>
                  <a:lnTo>
                    <a:pt x="14483385" y="0"/>
                  </a:lnTo>
                  <a:lnTo>
                    <a:pt x="14483385" y="312178"/>
                  </a:lnTo>
                  <a:lnTo>
                    <a:pt x="14483385" y="624344"/>
                  </a:lnTo>
                  <a:lnTo>
                    <a:pt x="15106777" y="624344"/>
                  </a:lnTo>
                  <a:close/>
                </a:path>
                <a:path w="15732125" h="624840">
                  <a:moveTo>
                    <a:pt x="15732100" y="0"/>
                  </a:moveTo>
                  <a:lnTo>
                    <a:pt x="15107742" y="0"/>
                  </a:lnTo>
                  <a:lnTo>
                    <a:pt x="15107742" y="624344"/>
                  </a:lnTo>
                  <a:lnTo>
                    <a:pt x="15732100" y="624344"/>
                  </a:lnTo>
                  <a:lnTo>
                    <a:pt x="15732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33167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597</Words>
  <Application>Microsoft Office PowerPoint</Application>
  <PresentationFormat>Произвольный</PresentationFormat>
  <Paragraphs>113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Microsoft Sans Serif</vt:lpstr>
      <vt:lpstr>Times New Roman</vt:lpstr>
      <vt:lpstr>Office Theme</vt:lpstr>
      <vt:lpstr>Презентация PowerPoint</vt:lpstr>
      <vt:lpstr>Нормативные документы</vt:lpstr>
      <vt:lpstr>Цель</vt:lpstr>
      <vt:lpstr>Номинации Конкурса</vt:lpstr>
      <vt:lpstr>Критерии оценки заявок на финансовое обеспечение затрат из бюджета Республики Татарстан  физических лиц на реализацию социально значимых проектов в сфере молодежной политики</vt:lpstr>
      <vt:lpstr>Предполагаемые сроки проведения Конкурса 2023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конкурсе грантов для физлиц</dc:title>
  <dc:creator>наша любимая</dc:creator>
  <cp:lastModifiedBy>Далия Исламова</cp:lastModifiedBy>
  <cp:revision>6</cp:revision>
  <dcterms:created xsi:type="dcterms:W3CDTF">2023-01-10T06:23:38Z</dcterms:created>
  <dcterms:modified xsi:type="dcterms:W3CDTF">2023-01-31T11:34:46Z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2022-11-23T00:00:00Z</vt:filetime>
  </property>
  <property fmtid="{D5CDD505-2E9C-101B-9397-08002B2CF9AE}" pid="3" name="Creator">
    <vt:lpwstr>Adobe Illustrator 26.2 (Windows)</vt:lpwstr>
  </property>
  <property fmtid="{D5CDD505-2E9C-101B-9397-08002B2CF9AE}" pid="4" name="LastSaved">
    <vt:filetime>2023-01-10T00:00:00Z</vt:filetime>
  </property>
</Properties>
</file>