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7" r:id="rId3"/>
    <p:sldId id="289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ngsanaUPC" panose="02020603050405020304" pitchFamily="18" charset="-34"/>
              </a:rPr>
              <a:t>Поиск по разделу «герои войны»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1.1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0" y="1752600"/>
            <a:ext cx="7211259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87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странице операции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разделе «боевые операции»</a:t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1.10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17" y="1752600"/>
            <a:ext cx="6137566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странице операции в разделе «боевые операции»</a:t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1.11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66" y="1752600"/>
            <a:ext cx="5749668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4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странице операции в разделе «боевые операции»</a:t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1.12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03" y="1752600"/>
            <a:ext cx="5708794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страницей военачальника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1.13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9" y="1752600"/>
            <a:ext cx="4717761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1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страницей военачальника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1.14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2" y="1752600"/>
            <a:ext cx="6141495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83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страницей воинской части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1.15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73" y="1752600"/>
            <a:ext cx="3756854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8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по разделу «воинские захоронения»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1.16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77" y="1752600"/>
            <a:ext cx="6121046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08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Расширенный Поиск по разделу «воинские захоронения»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1.17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53" y="1752600"/>
            <a:ext cx="5730093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32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результатами поиска в разделе «воинские захоронения»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1.18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34" y="1752600"/>
            <a:ext cx="6112332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0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страницей захоронения в разделе «воинские захоронения»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1.19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33" y="1752600"/>
            <a:ext cx="4028533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1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ngsanaUPC" panose="02020603050405020304" pitchFamily="18" charset="-34"/>
              </a:rPr>
              <a:t>Расширенный поиск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ПО РАЗДЕЛУ «ГЕРОИ ВОЙНЫ».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1.2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8" y="1752600"/>
            <a:ext cx="6815583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26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по разделу «журналы боевых действий»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1.20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97" y="1752600"/>
            <a:ext cx="5742006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43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Расширенный Поиск по разделу «журналы боевых действий»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1.21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49" y="1752600"/>
            <a:ext cx="5731502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62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результатами поиска и страницей журнала боевых действий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1.22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4" y="1752600"/>
            <a:ext cx="6408132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60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по разделу «документы оперативного управления»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1.23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70" y="1752600"/>
            <a:ext cx="5737459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39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результатами поиска и страницей документа оперативного управления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1.24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49" y="1752600"/>
            <a:ext cx="5731502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77967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С помощью формы «установить судьбу».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2.1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86" y="1752600"/>
            <a:ext cx="5842227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68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Расширенный поиск.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2.2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53" y="1752600"/>
            <a:ext cx="5819293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60227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по данным военно-пересыльных пунктов.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2.3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53" y="1752600"/>
            <a:ext cx="5819293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53804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Добавление информации в раздел «Избранное».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2.4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69" y="1752600"/>
            <a:ext cx="5775462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3545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Изменение информации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разделе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«Избранное».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2.5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56" y="1752600"/>
            <a:ext cx="5728687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6596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результатами поиска в разделе «герои войны»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1.3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99" y="1752600"/>
            <a:ext cx="6050401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26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Просмотр информации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разделе «Избранное».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2.6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9" y="1752600"/>
            <a:ext cx="5723821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16543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Удаление информации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разделе «Избранное».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2.7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21" y="1752600"/>
            <a:ext cx="5722757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60247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Удаление всей информации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разделе «Избранное».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2.8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4" y="1752600"/>
            <a:ext cx="5696012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17092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в разделе «люди и награждения».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3.1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78" y="1752600"/>
            <a:ext cx="5736043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78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Расширенный поиск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разделе «люди и награждения».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3.2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94" y="1752600"/>
            <a:ext cx="5246612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99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в разделе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«документы». 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3.3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65" y="1752600"/>
            <a:ext cx="5787469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13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Расширенный поиск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разделе «документы».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3.4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78" y="1752600"/>
            <a:ext cx="5736043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75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в разделе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«география войны». 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3.5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53" y="1752600"/>
            <a:ext cx="5730093" cy="4373563"/>
          </a:xfrm>
        </p:spPr>
      </p:pic>
    </p:spTree>
    <p:extLst>
      <p:ext uri="{BB962C8B-B14F-4D97-AF65-F5344CB8AC3E}">
        <p14:creationId xmlns:p14="http://schemas.microsoft.com/office/powerpoint/2010/main" val="409481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Расширенный поиск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разделе «география войны».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3.6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91" y="1752600"/>
            <a:ext cx="5722418" cy="4373563"/>
          </a:xfrm>
        </p:spPr>
      </p:pic>
      <p:sp>
        <p:nvSpPr>
          <p:cNvPr id="6" name="TextBox 5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99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результатами поиска в разделе «герои войны»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1.4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81" y="1752600"/>
            <a:ext cx="5689837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2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страницей персоналии в разделе «герои войны»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1.5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31" y="1752600"/>
            <a:ext cx="6074137" cy="4373563"/>
          </a:xfrm>
        </p:spPr>
      </p:pic>
      <p:sp>
        <p:nvSpPr>
          <p:cNvPr id="4" name="TextBox 3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56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страницей персоналии в разделе «герои войны»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1.6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" y="1752600"/>
            <a:ext cx="6602927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Поиск по разделу «боевые операции»</a:t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1.7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9" y="1752600"/>
            <a:ext cx="6415782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Расширенный Поиск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 разделу «боевые операции»</a:t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1.8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92" y="1752600"/>
            <a:ext cx="6402015" cy="4373563"/>
          </a:xfrm>
        </p:spPr>
      </p:pic>
      <p:sp>
        <p:nvSpPr>
          <p:cNvPr id="5" name="TextBox 4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 с результатами поиска в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разделе «боевые операции»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Рис. 1.9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5721019" cy="4373563"/>
          </a:xfrm>
        </p:spPr>
      </p:pic>
      <p:sp>
        <p:nvSpPr>
          <p:cNvPr id="6" name="TextBox 5"/>
          <p:cNvSpPr txBox="1"/>
          <p:nvPr/>
        </p:nvSpPr>
        <p:spPr>
          <a:xfrm>
            <a:off x="2915816" y="638132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4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152</TotalTime>
  <Words>337</Words>
  <Application>Microsoft Office PowerPoint</Application>
  <PresentationFormat>Экран (4:3)</PresentationFormat>
  <Paragraphs>76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Главная</vt:lpstr>
      <vt:lpstr>Поиск по разделу «герои войны» Рис. 1.1</vt:lpstr>
      <vt:lpstr>Расширенный поиск ПО РАЗДЕЛУ «ГЕРОИ ВОЙНЫ». Рис. 1.2</vt:lpstr>
      <vt:lpstr>Работа с результатами поиска в разделе «герои войны» Рис. 1.3</vt:lpstr>
      <vt:lpstr>Работа с результатами поиска в разделе «герои войны» Рис. 1.4</vt:lpstr>
      <vt:lpstr>Работа с страницей персоналии в разделе «герои войны» Рис. 1.5</vt:lpstr>
      <vt:lpstr>Работа с страницей персоналии в разделе «герои войны» Рис. 1.6</vt:lpstr>
      <vt:lpstr>Поиск по разделу «боевые операции» Рис. 1.7</vt:lpstr>
      <vt:lpstr>Расширенный Поиск по разделу «боевые операции» Рис. 1.8</vt:lpstr>
      <vt:lpstr>Работа с результатами поиска в разделе «боевые операции» Рис. 1.9</vt:lpstr>
      <vt:lpstr>Работа с странице операции в разделе «боевые операции» Рис. 1.10</vt:lpstr>
      <vt:lpstr>Работа с странице операции в разделе «боевые операции» Рис. 1.11</vt:lpstr>
      <vt:lpstr>Работа с странице операции в разделе «боевые операции» Рис. 1.12</vt:lpstr>
      <vt:lpstr>Работа с страницей военачальника Рис. 1.13</vt:lpstr>
      <vt:lpstr>Работа с страницей военачальника Рис. 1.14</vt:lpstr>
      <vt:lpstr>Работа с страницей воинской части Рис. 1.15</vt:lpstr>
      <vt:lpstr>Поиск по разделу «воинские захоронения» Рис. 1.16</vt:lpstr>
      <vt:lpstr>Расширенный Поиск по разделу «воинские захоронения» Рис. 1.17</vt:lpstr>
      <vt:lpstr>Работа с результатами поиска в разделе «воинские захоронения» Рис. 1.18</vt:lpstr>
      <vt:lpstr>Работа с страницей захоронения в разделе «воинские захоронения» Рис. 1.19</vt:lpstr>
      <vt:lpstr>Поиск по разделу «журналы боевых действий» Рис. 1.20</vt:lpstr>
      <vt:lpstr>Расширенный Поиск по разделу «журналы боевых действий» Рис. 1.21</vt:lpstr>
      <vt:lpstr>Работа с результатами поиска и страницей журнала боевых действий Рис. 1.22</vt:lpstr>
      <vt:lpstr>Поиск по разделу «документы оперативного управления» Рис. 1.23</vt:lpstr>
      <vt:lpstr>Работа с результатами поиска и страницей документа оперативного управления Рис. 1.24</vt:lpstr>
      <vt:lpstr>Поиск С помощью формы «установить судьбу». Рис. 2.1</vt:lpstr>
      <vt:lpstr>Расширенный поиск. Рис. 2.2</vt:lpstr>
      <vt:lpstr>Поиск по данным военно-пересыльных пунктов. Рис. 2.3</vt:lpstr>
      <vt:lpstr>Добавление информации в раздел «Избранное». Рис. 2.4</vt:lpstr>
      <vt:lpstr>Изменение информации в разделе «Избранное». Рис. 2.5</vt:lpstr>
      <vt:lpstr>Просмотр информации в разделе «Избранное». Рис. 2.6</vt:lpstr>
      <vt:lpstr>Удаление информации в разделе «Избранное». Рис. 2.7</vt:lpstr>
      <vt:lpstr>Удаление всей информации в разделе «Избранное». Рис. 2.8</vt:lpstr>
      <vt:lpstr>поиск в разделе «люди и награждения». рис. 3.1</vt:lpstr>
      <vt:lpstr>Расширенный поиск в разделе «люди и награждения».  Рис. 3.2</vt:lpstr>
      <vt:lpstr>поиск в разделе «документы».  Рис. 3.3</vt:lpstr>
      <vt:lpstr>Расширенный поиск в разделе «документы».  Рис. 3.4</vt:lpstr>
      <vt:lpstr>поиск в разделе «география войны».  Рис. 3.5</vt:lpstr>
      <vt:lpstr>Расширенный поиск в разделе «география войны».  Рис. 3.6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Методический материал курса обучения пользователей интернет-сегмента ИСК «Память народа»</dc:title>
  <dc:creator>Петренко Людмила</dc:creator>
  <cp:lastModifiedBy>Петренко Людмила</cp:lastModifiedBy>
  <cp:revision>20</cp:revision>
  <dcterms:created xsi:type="dcterms:W3CDTF">2015-09-15T07:59:45Z</dcterms:created>
  <dcterms:modified xsi:type="dcterms:W3CDTF">2015-09-28T10:55:29Z</dcterms:modified>
</cp:coreProperties>
</file>